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5" r:id="rId1"/>
  </p:sldMasterIdLst>
  <p:notesMasterIdLst>
    <p:notesMasterId r:id="rId11"/>
  </p:notesMasterIdLst>
  <p:handoutMasterIdLst>
    <p:handoutMasterId r:id="rId12"/>
  </p:handoutMasterIdLst>
  <p:sldIdLst>
    <p:sldId id="398" r:id="rId2"/>
    <p:sldId id="1194" r:id="rId3"/>
    <p:sldId id="1195" r:id="rId4"/>
    <p:sldId id="1196" r:id="rId5"/>
    <p:sldId id="1197" r:id="rId6"/>
    <p:sldId id="1198" r:id="rId7"/>
    <p:sldId id="1192" r:id="rId8"/>
    <p:sldId id="1013" r:id="rId9"/>
    <p:sldId id="1193"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000F59"/>
    <a:srgbClr val="9ABB59"/>
    <a:srgbClr val="C0504D"/>
    <a:srgbClr val="F2833E"/>
    <a:srgbClr val="359DDB"/>
    <a:srgbClr val="E8F1F9"/>
    <a:srgbClr val="E9F0F9"/>
    <a:srgbClr val="F8A4FF"/>
    <a:srgbClr val="C59BA4"/>
    <a:srgbClr val="47BF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93"/>
    <p:restoredTop sz="61098"/>
  </p:normalViewPr>
  <p:slideViewPr>
    <p:cSldViewPr snapToGrid="0" snapToObjects="1">
      <p:cViewPr varScale="1">
        <p:scale>
          <a:sx n="64" d="100"/>
          <a:sy n="64" d="100"/>
        </p:scale>
        <p:origin x="1092" y="24"/>
      </p:cViewPr>
      <p:guideLst/>
    </p:cSldViewPr>
  </p:slideViewPr>
  <p:notesTextViewPr>
    <p:cViewPr>
      <p:scale>
        <a:sx n="100" d="100"/>
        <a:sy n="100" d="100"/>
      </p:scale>
      <p:origin x="0" y="0"/>
    </p:cViewPr>
  </p:notesTextViewPr>
  <p:sorterViewPr>
    <p:cViewPr varScale="1">
      <p:scale>
        <a:sx n="1" d="1"/>
        <a:sy n="1" d="1"/>
      </p:scale>
      <p:origin x="0" y="-8909"/>
    </p:cViewPr>
  </p:sorterViewPr>
  <p:notesViewPr>
    <p:cSldViewPr snapToGrid="0" snapToObjects="1">
      <p:cViewPr varScale="1">
        <p:scale>
          <a:sx n="83" d="100"/>
          <a:sy n="83" d="100"/>
        </p:scale>
        <p:origin x="3560"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1A1D9C-CC65-D046-B899-BDC1F7787685}" type="slidenum">
              <a:rPr kumimoji="1" lang="ja-JP" altLang="en-US" smtClean="0"/>
              <a:t>‹#›</a:t>
            </a:fld>
            <a:endParaRPr kumimoji="1" lang="ja-JP" altLang="en-US"/>
          </a:p>
        </p:txBody>
      </p:sp>
    </p:spTree>
    <p:extLst>
      <p:ext uri="{BB962C8B-B14F-4D97-AF65-F5344CB8AC3E}">
        <p14:creationId xmlns:p14="http://schemas.microsoft.com/office/powerpoint/2010/main" val="27929397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55DADC-34C0-5049-88B2-372474B0B553}" type="slidenum">
              <a:rPr kumimoji="1" lang="ja-JP" altLang="en-US" smtClean="0"/>
              <a:t>‹#›</a:t>
            </a:fld>
            <a:endParaRPr kumimoji="1" lang="ja-JP" altLang="en-US"/>
          </a:p>
        </p:txBody>
      </p:sp>
    </p:spTree>
    <p:extLst>
      <p:ext uri="{BB962C8B-B14F-4D97-AF65-F5344CB8AC3E}">
        <p14:creationId xmlns:p14="http://schemas.microsoft.com/office/powerpoint/2010/main" val="302079623"/>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en-US" altLang="ja-JP" dirty="0" err="1">
                <a:effectLst/>
              </a:rPr>
              <a:t>Voice:Mizuki</a:t>
            </a:r>
            <a:endParaRPr lang="en-US" altLang="ja-JP" dirty="0">
              <a:effectLst/>
            </a:endParaRPr>
          </a:p>
          <a:p>
            <a:r>
              <a:rPr lang="en-US" altLang="ja-JP" dirty="0">
                <a:effectLst/>
              </a:rPr>
              <a:t>Topic:</a:t>
            </a:r>
            <a:r>
              <a:rPr lang="ja-JP" altLang="en-US" dirty="0">
                <a:effectLst/>
              </a:rPr>
              <a:t>オープンオンライン教育を活用したコンピテンシーに基づく教育</a:t>
            </a:r>
            <a:endParaRPr lang="en-US" altLang="ja-JP" dirty="0">
              <a:effectLst/>
            </a:endParaRPr>
          </a:p>
          <a:p>
            <a:endParaRPr lang="en-US" altLang="ja-JP" dirty="0">
              <a:effectLst/>
            </a:endParaRPr>
          </a:p>
          <a:p>
            <a:r>
              <a:rPr lang="en-US" altLang="ja-JP" dirty="0">
                <a:effectLst/>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dirty="0">
              <a:solidFill>
                <a:srgbClr val="16191F"/>
              </a:solidFill>
              <a:effectLst/>
              <a:latin typeface="Monac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amazon:auto-breaths</a:t>
            </a:r>
            <a:r>
              <a:rPr lang="en-US" altLang="ja-JP" b="0" i="0" dirty="0">
                <a:solidFill>
                  <a:srgbClr val="16191F"/>
                </a:solidFill>
                <a:effectLst/>
                <a:latin typeface="Monaco"/>
              </a:rPr>
              <a:t>&gt;</a:t>
            </a:r>
            <a:r>
              <a:rPr kumimoji="1" lang="en-US" altLang="ja-JP" sz="1200" b="0" i="0" u="none" strike="noStrike" kern="1200" dirty="0">
                <a:solidFill>
                  <a:schemeClr val="tx1"/>
                </a:solidFill>
                <a:effectLst/>
                <a:latin typeface="+mn-lt"/>
                <a:ea typeface="+mn-ea"/>
                <a:cs typeface="+mn-cs"/>
              </a:rPr>
              <a:t>&lt;prosody pitch="+20%"  rate="120%"&gt;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a:solidFill>
                  <a:srgbClr val="5F6364"/>
                </a:solidFill>
                <a:effectLst/>
                <a:latin typeface="Consolas" panose="020B0609020204030204" pitchFamily="49" charset="0"/>
              </a:rPr>
              <a:t>コ</a:t>
            </a:r>
            <a:r>
              <a:rPr lang="en-US" altLang="ja-JP" b="0" i="0" dirty="0">
                <a:solidFill>
                  <a:srgbClr val="1990B8"/>
                </a:solidFill>
                <a:effectLst/>
                <a:latin typeface="Consolas" panose="020B0609020204030204" pitchFamily="49" charset="0"/>
              </a:rPr>
              <a:t>'</a:t>
            </a:r>
            <a:r>
              <a:rPr lang="ja-JP" altLang="en-US" b="0" i="0">
                <a:solidFill>
                  <a:srgbClr val="1990B8"/>
                </a:solidFill>
                <a:effectLst/>
                <a:latin typeface="Consolas" panose="020B0609020204030204" pitchFamily="49" charset="0"/>
              </a:rPr>
              <a:t>ンニチワ</a:t>
            </a:r>
            <a:r>
              <a:rPr lang="en-US" altLang="ja-JP" b="0" i="0" dirty="0">
                <a:solidFill>
                  <a:srgbClr val="1990B8"/>
                </a:solidFill>
                <a:effectLst/>
                <a:latin typeface="Consolas" panose="020B0609020204030204" pitchFamily="49" charset="0"/>
              </a:rPr>
              <a:t>'</a:t>
            </a:r>
            <a:r>
              <a:rPr lang="en-US" altLang="ja-JP" b="0" i="0" dirty="0">
                <a:solidFill>
                  <a:srgbClr val="5F6364"/>
                </a:solidFill>
                <a:effectLst/>
                <a:latin typeface="Consolas" panose="020B0609020204030204" pitchFamily="49" charset="0"/>
              </a:rPr>
              <a:t>"&gt;</a:t>
            </a:r>
            <a:r>
              <a:rPr lang="ja-JP" altLang="en-US" b="0" i="0">
                <a:solidFill>
                  <a:srgbClr val="000000"/>
                </a:solidFill>
                <a:effectLst/>
                <a:latin typeface="Meiryo" panose="020B0604030504040204" pitchFamily="50" charset="-128"/>
                <a:ea typeface="Meiryo" panose="020B0604030504040204" pitchFamily="50" charset="-128"/>
              </a:rPr>
              <a:t>こんにちは</a:t>
            </a:r>
            <a:r>
              <a:rPr lang="en-US" altLang="ja-JP" b="0" i="0" dirty="0">
                <a:solidFill>
                  <a:srgbClr val="000000"/>
                </a:solidFill>
                <a:effectLst/>
                <a:latin typeface="Meiryo" panose="020B0604030504040204" pitchFamily="50" charset="-128"/>
                <a:ea typeface="Meiryo" panose="020B0604030504040204" pitchFamily="50" charset="-128"/>
              </a:rPr>
              <a:t> &lt;/phoneme&gt;</a:t>
            </a:r>
            <a:r>
              <a:rPr kumimoji="1" lang="ja-JP" altLang="en-US" sz="1200" b="0" i="0" u="none" strike="noStrike" kern="1200">
                <a:solidFill>
                  <a:schemeClr val="tx1"/>
                </a:solidFill>
                <a:effectLst/>
                <a:latin typeface="+mn-lt"/>
                <a:ea typeface="+mn-ea"/>
                <a:cs typeface="+mn-cs"/>
              </a:rPr>
              <a:t>．</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amazon:auto-breaths</a:t>
            </a:r>
            <a:r>
              <a:rPr lang="en-US" altLang="ja-JP" b="0" i="0" dirty="0">
                <a:solidFill>
                  <a:srgbClr val="16191F"/>
                </a:solidFill>
                <a:effectLst/>
                <a:latin typeface="Monaco"/>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dirty="0">
              <a:solidFill>
                <a:srgbClr val="323232"/>
              </a:solidFill>
              <a:effectLst/>
              <a:latin typeface="Work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323232"/>
                </a:solidFill>
                <a:effectLst/>
                <a:latin typeface="Work Sans"/>
              </a:rPr>
              <a:t>[break:"1s"]</a:t>
            </a:r>
            <a:r>
              <a:rPr kumimoji="1" lang="en-US" altLang="ja-JP" sz="1200" b="0" i="0" u="none" strike="noStrike" kern="1200" dirty="0">
                <a:solidFill>
                  <a:schemeClr val="tx1"/>
                </a:solidFill>
                <a:effectLst/>
                <a:latin typeface="+mn-lt"/>
                <a:ea typeface="+mn-ea"/>
                <a:cs typeface="+mn-cs"/>
              </a:rPr>
              <a:t>NPO</a:t>
            </a:r>
            <a:r>
              <a:rPr kumimoji="1" lang="ja-JP" altLang="en-US" sz="1200" b="0" i="0" u="none" strike="noStrike" kern="1200" dirty="0">
                <a:solidFill>
                  <a:schemeClr val="tx1"/>
                </a:solidFill>
                <a:effectLst/>
                <a:latin typeface="+mn-lt"/>
                <a:ea typeface="+mn-ea"/>
                <a:cs typeface="+mn-cs"/>
              </a:rPr>
              <a:t>法人 </a:t>
            </a:r>
            <a:r>
              <a:rPr kumimoji="1" lang="en-US" altLang="ja-JP" sz="1200" b="0" i="0" u="none" strike="noStrike" kern="1200" dirty="0">
                <a:solidFill>
                  <a:schemeClr val="tx1"/>
                </a:solidFill>
                <a:effectLst/>
                <a:latin typeface="+mn-lt"/>
                <a:ea typeface="+mn-ea"/>
                <a:cs typeface="+mn-cs"/>
              </a:rPr>
              <a:t>,</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シ</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ーシ</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ーシ</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ータ</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イズ</a:t>
            </a:r>
            <a:r>
              <a:rPr lang="en-US" altLang="ja-JP" b="0" i="0" dirty="0">
                <a:solidFill>
                  <a:srgbClr val="5F6364"/>
                </a:solidFill>
                <a:effectLst/>
                <a:latin typeface="Consolas" panose="020B0609020204030204" pitchFamily="49" charset="0"/>
              </a:rPr>
              <a:t>"&gt;</a:t>
            </a:r>
            <a:r>
              <a:rPr lang="en-US" altLang="ja-JP" b="0" i="0" dirty="0">
                <a:solidFill>
                  <a:srgbClr val="000000"/>
                </a:solidFill>
                <a:effectLst/>
                <a:latin typeface="Meiryo" panose="020B0604030504040204" pitchFamily="50" charset="-128"/>
                <a:ea typeface="Meiryo" panose="020B0604030504040204" pitchFamily="50" charset="-128"/>
              </a:rPr>
              <a:t>CCC-TIES&lt;/phoneme&gt;</a:t>
            </a:r>
            <a:r>
              <a:rPr kumimoji="1" lang="ja-JP" altLang="en-US" sz="1200" b="0" i="0" u="none" strike="noStrike" kern="1200" dirty="0">
                <a:solidFill>
                  <a:schemeClr val="tx1"/>
                </a:solidFill>
                <a:effectLst/>
                <a:latin typeface="+mn-lt"/>
                <a:ea typeface="+mn-ea"/>
                <a:cs typeface="+mn-cs"/>
              </a:rPr>
              <a:t>の</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堀</a:t>
            </a:r>
            <a:r>
              <a:rPr kumimoji="1" lang="en-US" altLang="ja-JP" sz="1200" b="0" i="0" u="none" strike="noStrike" kern="1200" dirty="0">
                <a:solidFill>
                  <a:schemeClr val="tx1"/>
                </a:solidFill>
                <a:effectLst/>
                <a:latin typeface="+mn-lt"/>
                <a:ea typeface="+mn-ea"/>
                <a:cs typeface="+mn-cs"/>
              </a:rPr>
              <a:t>)[kana:"</a:t>
            </a:r>
            <a:r>
              <a:rPr kumimoji="1" lang="ja-JP" altLang="en-US" sz="1200" b="0" i="0" u="none" strike="noStrike" kern="1200" dirty="0">
                <a:solidFill>
                  <a:schemeClr val="tx1"/>
                </a:solidFill>
                <a:effectLst/>
                <a:latin typeface="+mn-lt"/>
                <a:ea typeface="+mn-ea"/>
                <a:cs typeface="+mn-cs"/>
              </a:rPr>
              <a:t>ホ</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リ</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です．</a:t>
            </a:r>
            <a:r>
              <a:rPr lang="en-US" altLang="ja-JP" b="0" i="0" dirty="0">
                <a:solidFill>
                  <a:srgbClr val="323232"/>
                </a:solidFill>
                <a:effectLst/>
                <a:latin typeface="Work Sans"/>
              </a:rPr>
              <a:t>[break:"1s"]</a:t>
            </a:r>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a:solidFill>
                  <a:schemeClr val="tx1"/>
                </a:solidFill>
                <a:effectLst/>
                <a:latin typeface="+mn-lt"/>
                <a:ea typeface="+mn-ea"/>
                <a:cs typeface="+mn-cs"/>
              </a:rPr>
              <a:t>本日</a:t>
            </a:r>
            <a:r>
              <a:rPr kumimoji="1" lang="ja-JP" altLang="en-US" sz="1200" b="0" i="0" u="none" strike="noStrike" kern="1200" dirty="0">
                <a:solidFill>
                  <a:schemeClr val="tx1"/>
                </a:solidFill>
                <a:effectLst/>
                <a:latin typeface="+mn-lt"/>
                <a:ea typeface="+mn-ea"/>
                <a:cs typeface="+mn-cs"/>
              </a:rPr>
              <a:t>は，現在我々が行っている研究，</a:t>
            </a:r>
            <a:r>
              <a:rPr lang="en-US" altLang="ja-JP" b="0" i="0" dirty="0">
                <a:solidFill>
                  <a:srgbClr val="323232"/>
                </a:solidFill>
                <a:effectLst/>
                <a:latin typeface="Work Sans"/>
              </a:rPr>
              <a:t>[break:"500ms"]</a:t>
            </a:r>
            <a:r>
              <a:rPr kumimoji="1" lang="ja-JP" altLang="en-US" sz="1200" b="0" i="0" u="none" strike="noStrike" kern="1200" dirty="0">
                <a:solidFill>
                  <a:schemeClr val="tx1"/>
                </a:solidFill>
                <a:effectLst/>
                <a:latin typeface="+mn-lt"/>
                <a:ea typeface="+mn-ea"/>
                <a:cs typeface="+mn-cs"/>
              </a:rPr>
              <a:t>「</a:t>
            </a:r>
            <a:r>
              <a:rPr lang="ja-JP" altLang="ja-JP" dirty="0"/>
              <a:t>オープンオンライン教育を活用した</a:t>
            </a:r>
            <a:r>
              <a:rPr lang="en-US" altLang="ja-JP" b="0" i="0" dirty="0">
                <a:solidFill>
                  <a:srgbClr val="323232"/>
                </a:solidFill>
                <a:effectLst/>
                <a:latin typeface="Work Sans"/>
              </a:rPr>
              <a:t>[break:"100ms"]</a:t>
            </a:r>
            <a:r>
              <a:rPr lang="ja-JP" altLang="ja-JP" dirty="0"/>
              <a:t>コンピテンシーに基づく</a:t>
            </a:r>
            <a:r>
              <a:rPr lang="ja-JP" altLang="en-US" dirty="0"/>
              <a:t>教育」について説明</a:t>
            </a:r>
            <a:r>
              <a:rPr lang="ja-JP" altLang="en-US"/>
              <a:t>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p>
          <a:p>
            <a:r>
              <a:rPr kumimoji="1" lang="en-US" altLang="ja-JP" dirty="0"/>
              <a:t>```</a:t>
            </a:r>
          </a:p>
          <a:p>
            <a:endParaRPr kumimoji="1" lang="en-US" altLang="ja-JP" dirty="0"/>
          </a:p>
          <a:p>
            <a:r>
              <a:rPr kumimoji="1" lang="en-US" altLang="ja-JP" dirty="0"/>
              <a:t>```description</a:t>
            </a:r>
          </a:p>
          <a:p>
            <a:r>
              <a:rPr kumimoji="1" lang="ja-JP" altLang="en-US" sz="1200" b="0" i="0" u="none" strike="noStrike" kern="1200">
                <a:solidFill>
                  <a:schemeClr val="tx1"/>
                </a:solidFill>
                <a:effectLst/>
                <a:latin typeface="+mn-lt"/>
                <a:ea typeface="+mn-ea"/>
                <a:cs typeface="+mn-cs"/>
              </a:rPr>
              <a:t>こんにち</a:t>
            </a:r>
            <a:r>
              <a:rPr kumimoji="1" lang="ja-JP" altLang="en-US" sz="1200" b="0" i="0" u="none" strike="noStrike" kern="1200" dirty="0">
                <a:solidFill>
                  <a:schemeClr val="tx1"/>
                </a:solidFill>
                <a:effectLst/>
                <a:latin typeface="+mn-lt"/>
                <a:ea typeface="+mn-ea"/>
                <a:cs typeface="+mn-cs"/>
              </a:rPr>
              <a:t>は．</a:t>
            </a:r>
            <a:r>
              <a:rPr kumimoji="1" lang="en-US" altLang="ja-JP" sz="1200" b="0" i="0" u="none" strike="noStrike" kern="1200" dirty="0">
                <a:solidFill>
                  <a:schemeClr val="tx1"/>
                </a:solidFill>
                <a:effectLst/>
                <a:latin typeface="+mn-lt"/>
                <a:ea typeface="+mn-ea"/>
                <a:cs typeface="+mn-cs"/>
              </a:rPr>
              <a:t>NPO</a:t>
            </a:r>
            <a:r>
              <a:rPr kumimoji="1" lang="ja-JP" altLang="en-US" sz="1200" b="0" i="0" u="none" strike="noStrike" kern="1200" dirty="0">
                <a:solidFill>
                  <a:schemeClr val="tx1"/>
                </a:solidFill>
                <a:effectLst/>
                <a:latin typeface="+mn-lt"/>
                <a:ea typeface="+mn-ea"/>
                <a:cs typeface="+mn-cs"/>
              </a:rPr>
              <a:t>法人</a:t>
            </a:r>
            <a:r>
              <a:rPr kumimoji="1" lang="en-US" altLang="ja-JP" sz="1200" b="0" i="0" u="none" strike="noStrike" kern="1200" dirty="0">
                <a:solidFill>
                  <a:schemeClr val="tx1"/>
                </a:solidFill>
                <a:effectLst/>
                <a:latin typeface="+mn-lt"/>
                <a:ea typeface="+mn-ea"/>
                <a:cs typeface="+mn-cs"/>
              </a:rPr>
              <a:t>CCC-TIES</a:t>
            </a:r>
            <a:r>
              <a:rPr kumimoji="1" lang="ja-JP" altLang="en-US" sz="1200" b="0" i="0" u="none" strike="noStrike" kern="1200" dirty="0">
                <a:solidFill>
                  <a:schemeClr val="tx1"/>
                </a:solidFill>
                <a:effectLst/>
                <a:latin typeface="+mn-lt"/>
                <a:ea typeface="+mn-ea"/>
                <a:cs typeface="+mn-cs"/>
              </a:rPr>
              <a:t>の堀です．</a:t>
            </a:r>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dirty="0">
                <a:solidFill>
                  <a:schemeClr val="tx1"/>
                </a:solidFill>
                <a:effectLst/>
                <a:latin typeface="+mn-lt"/>
                <a:ea typeface="+mn-ea"/>
                <a:cs typeface="+mn-cs"/>
              </a:rPr>
              <a:t>本日は，現在我々が行っている，研究，「</a:t>
            </a:r>
            <a:r>
              <a:rPr lang="ja-JP" altLang="ja-JP" dirty="0"/>
              <a:t>オープンオンライン教育を活用したコンピテンシーに基づく</a:t>
            </a:r>
            <a:r>
              <a:rPr lang="ja-JP" altLang="en-US" dirty="0"/>
              <a:t>教育」について説明します．</a:t>
            </a:r>
            <a:endParaRPr lang="en-US" altLang="ja-JP" dirty="0"/>
          </a:p>
          <a:p>
            <a:r>
              <a:rPr kumimoji="1" lang="en-US" altLang="ja-JP" dirty="0"/>
              <a:t>```</a:t>
            </a:r>
            <a:endParaRPr kumimoji="1" lang="ja-JP" altLang="en-US" dirty="0"/>
          </a:p>
          <a:p>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7965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effectLst/>
              </a:rPr>
              <a:t>Voice:Takumi</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Pad:0.5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Topic:</a:t>
            </a:r>
            <a:r>
              <a:rPr kumimoji="1" lang="zh-TW" altLang="en-US" sz="1200" b="0" i="0" u="none" strike="noStrike" kern="1200" dirty="0">
                <a:solidFill>
                  <a:schemeClr val="tx1"/>
                </a:solidFill>
                <a:effectLst/>
                <a:latin typeface="+mn-lt"/>
                <a:ea typeface="+mn-ea"/>
                <a:cs typeface="+mn-cs"/>
              </a:rPr>
              <a:t>現代社会：</a:t>
            </a:r>
            <a:r>
              <a:rPr kumimoji="1" lang="en-US" altLang="zh-TW" sz="1200" b="0" i="0" u="none" strike="noStrike" kern="1200" dirty="0">
                <a:solidFill>
                  <a:schemeClr val="tx1"/>
                </a:solidFill>
                <a:effectLst/>
                <a:latin typeface="+mn-lt"/>
                <a:ea typeface="+mn-ea"/>
                <a:cs typeface="+mn-cs"/>
              </a:rPr>
              <a:t>VUCA</a:t>
            </a:r>
            <a:r>
              <a:rPr kumimoji="1" lang="zh-TW" altLang="en-US" sz="1200" b="0" i="0" u="none" strike="noStrike" kern="1200" dirty="0">
                <a:solidFill>
                  <a:schemeClr val="tx1"/>
                </a:solidFill>
                <a:effectLst/>
                <a:latin typeface="+mn-lt"/>
                <a:ea typeface="+mn-ea"/>
                <a:cs typeface="+mn-cs"/>
              </a:rPr>
              <a:t>時代</a:t>
            </a:r>
            <a:endParaRPr kumimoji="1" lang="en-US" altLang="zh-TW"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現代社会</a:t>
            </a:r>
            <a:r>
              <a:rPr kumimoji="1" lang="en-US" altLang="ja-JP" sz="1200" b="0" i="0" u="none" strike="noStrike" kern="1200" dirty="0">
                <a:solidFill>
                  <a:schemeClr val="tx1"/>
                </a:solidFill>
                <a:effectLst/>
                <a:latin typeface="+mn-lt"/>
                <a:ea typeface="+mn-ea"/>
                <a:cs typeface="+mn-cs"/>
              </a:rPr>
              <a:t>)[kana:"</a:t>
            </a:r>
            <a:r>
              <a:rPr kumimoji="1" lang="ja-JP" altLang="en-US" sz="1200" b="0" i="0" u="none" strike="noStrike" kern="1200" dirty="0">
                <a:solidFill>
                  <a:schemeClr val="tx1"/>
                </a:solidFill>
                <a:effectLst/>
                <a:latin typeface="+mn-lt"/>
                <a:ea typeface="+mn-ea"/>
                <a:cs typeface="+mn-cs"/>
              </a:rPr>
              <a:t>ゲンダイシ</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ャカイ</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は，</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現代社会は，</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3635112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Delay:0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Topic:</a:t>
            </a:r>
            <a:r>
              <a:rPr kumimoji="1" lang="zh-TW" altLang="en-US" sz="1200" b="0" i="0" u="none" strike="noStrike" kern="1200" dirty="0">
                <a:solidFill>
                  <a:schemeClr val="tx1"/>
                </a:solidFill>
                <a:effectLst/>
                <a:latin typeface="+mn-lt"/>
                <a:ea typeface="+mn-ea"/>
                <a:cs typeface="+mn-cs"/>
              </a:rPr>
              <a:t>現代社会：</a:t>
            </a:r>
            <a:r>
              <a:rPr kumimoji="1" lang="en-US" altLang="zh-TW" sz="1200" b="0" i="0" u="none" strike="noStrike" kern="1200" dirty="0">
                <a:solidFill>
                  <a:schemeClr val="tx1"/>
                </a:solidFill>
                <a:effectLst/>
                <a:latin typeface="+mn-lt"/>
                <a:ea typeface="+mn-ea"/>
                <a:cs typeface="+mn-cs"/>
              </a:rPr>
              <a:t>VUCA</a:t>
            </a:r>
            <a:r>
              <a:rPr kumimoji="1" lang="zh-TW" altLang="en-US" sz="1200" b="0" i="0" u="none" strike="noStrike" kern="1200" dirty="0">
                <a:solidFill>
                  <a:schemeClr val="tx1"/>
                </a:solidFill>
                <a:effectLst/>
                <a:latin typeface="+mn-lt"/>
                <a:ea typeface="+mn-ea"/>
                <a:cs typeface="+mn-cs"/>
              </a:rPr>
              <a:t>時代</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変動性，</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変動性，</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041904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Topic:</a:t>
            </a:r>
            <a:r>
              <a:rPr kumimoji="1" lang="zh-TW" altLang="en-US" sz="1200" b="0" i="0" u="none" strike="noStrike" kern="1200" dirty="0">
                <a:solidFill>
                  <a:schemeClr val="tx1"/>
                </a:solidFill>
                <a:effectLst/>
                <a:latin typeface="+mn-lt"/>
                <a:ea typeface="+mn-ea"/>
                <a:cs typeface="+mn-cs"/>
              </a:rPr>
              <a:t>現代社会：</a:t>
            </a:r>
            <a:r>
              <a:rPr kumimoji="1" lang="en-US" altLang="zh-TW" sz="1200" b="0" i="0" u="none" strike="noStrike" kern="1200" dirty="0">
                <a:solidFill>
                  <a:schemeClr val="tx1"/>
                </a:solidFill>
                <a:effectLst/>
                <a:latin typeface="+mn-lt"/>
                <a:ea typeface="+mn-ea"/>
                <a:cs typeface="+mn-cs"/>
              </a:rPr>
              <a:t>VUCA</a:t>
            </a:r>
            <a:r>
              <a:rPr kumimoji="1" lang="zh-TW" altLang="en-US" sz="1200" b="0" i="0" u="none" strike="noStrike" kern="1200" dirty="0">
                <a:solidFill>
                  <a:schemeClr val="tx1"/>
                </a:solidFill>
                <a:effectLst/>
                <a:latin typeface="+mn-lt"/>
                <a:ea typeface="+mn-ea"/>
                <a:cs typeface="+mn-cs"/>
              </a:rPr>
              <a:t>時代</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不確実性，</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不確実性，</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3764995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Topic:</a:t>
            </a:r>
            <a:r>
              <a:rPr kumimoji="1" lang="zh-TW" altLang="en-US" sz="1200" b="0" i="0" u="none" strike="noStrike" kern="1200" dirty="0">
                <a:solidFill>
                  <a:schemeClr val="tx1"/>
                </a:solidFill>
                <a:effectLst/>
                <a:latin typeface="+mn-lt"/>
                <a:ea typeface="+mn-ea"/>
                <a:cs typeface="+mn-cs"/>
              </a:rPr>
              <a:t>現代社会：</a:t>
            </a:r>
            <a:r>
              <a:rPr kumimoji="1" lang="en-US" altLang="zh-TW" sz="1200" b="0" i="0" u="none" strike="noStrike" kern="1200" dirty="0">
                <a:solidFill>
                  <a:schemeClr val="tx1"/>
                </a:solidFill>
                <a:effectLst/>
                <a:latin typeface="+mn-lt"/>
                <a:ea typeface="+mn-ea"/>
                <a:cs typeface="+mn-cs"/>
              </a:rPr>
              <a:t>VUCA</a:t>
            </a:r>
            <a:r>
              <a:rPr kumimoji="1" lang="zh-TW" altLang="en-US" sz="1200" b="0" i="0" u="none" strike="noStrike" kern="1200" dirty="0">
                <a:solidFill>
                  <a:schemeClr val="tx1"/>
                </a:solidFill>
                <a:effectLst/>
                <a:latin typeface="+mn-lt"/>
                <a:ea typeface="+mn-ea"/>
                <a:cs typeface="+mn-cs"/>
              </a:rPr>
              <a:t>時代</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複雑性，</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複雑性，</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660615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Pad:1.0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Topic:</a:t>
            </a:r>
            <a:r>
              <a:rPr kumimoji="1" lang="zh-TW" altLang="en-US" sz="1200" b="0" i="0" u="none" strike="noStrike" kern="1200" dirty="0">
                <a:solidFill>
                  <a:schemeClr val="tx1"/>
                </a:solidFill>
                <a:effectLst/>
                <a:latin typeface="+mn-lt"/>
                <a:ea typeface="+mn-ea"/>
                <a:cs typeface="+mn-cs"/>
              </a:rPr>
              <a:t>現代社会：</a:t>
            </a:r>
            <a:r>
              <a:rPr kumimoji="1" lang="en-US" altLang="zh-TW" sz="1200" b="0" i="0" u="none" strike="noStrike" kern="1200" dirty="0">
                <a:solidFill>
                  <a:schemeClr val="tx1"/>
                </a:solidFill>
                <a:effectLst/>
                <a:latin typeface="+mn-lt"/>
                <a:ea typeface="+mn-ea"/>
                <a:cs typeface="+mn-cs"/>
              </a:rPr>
              <a:t>VUCA</a:t>
            </a:r>
            <a:r>
              <a:rPr kumimoji="1" lang="zh-TW" altLang="en-US" sz="1200" b="0" i="0" u="none" strike="noStrike" kern="1200" dirty="0">
                <a:solidFill>
                  <a:schemeClr val="tx1"/>
                </a:solidFill>
                <a:effectLst/>
                <a:latin typeface="+mn-lt"/>
                <a:ea typeface="+mn-ea"/>
                <a:cs typeface="+mn-cs"/>
              </a:rPr>
              <a:t>時代</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曖昧性</a:t>
            </a:r>
            <a:r>
              <a:rPr lang="en-US" altLang="ja-JP" b="0" i="0" dirty="0">
                <a:solidFill>
                  <a:srgbClr val="323232"/>
                </a:solidFill>
                <a:effectLst/>
                <a:latin typeface="Work Sans"/>
              </a:rPr>
              <a:t>[break:"0.5s"]</a:t>
            </a:r>
            <a:endParaRPr kumimoji="1" lang="ja-JP" alt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の頭文字をとって</a:t>
            </a:r>
            <a:r>
              <a:rPr kumimoji="1" lang="en-US" altLang="ja-JP" sz="1200" b="0" i="0" u="none" strike="noStrike" kern="1200" dirty="0">
                <a:solidFill>
                  <a:schemeClr val="tx1"/>
                </a:solidFill>
                <a:effectLst/>
                <a:latin typeface="+mn-lt"/>
                <a:ea typeface="+mn-ea"/>
                <a:cs typeface="+mn-cs"/>
              </a:rPr>
              <a:t>,</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ブーカジ</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ダイ</a:t>
            </a:r>
            <a:r>
              <a:rPr lang="en-US" altLang="ja-JP" b="0" i="0" dirty="0">
                <a:solidFill>
                  <a:srgbClr val="5F6364"/>
                </a:solidFill>
                <a:effectLst/>
                <a:latin typeface="Consolas" panose="020B0609020204030204" pitchFamily="49" charset="0"/>
              </a:rPr>
              <a:t>"&gt;</a:t>
            </a:r>
            <a:r>
              <a:rPr kumimoji="1" lang="ja-JP" altLang="en-US" sz="1200" b="0" i="0" u="none" strike="noStrike" kern="1200" dirty="0">
                <a:solidFill>
                  <a:schemeClr val="tx1"/>
                </a:solidFill>
                <a:effectLst/>
                <a:latin typeface="+mn-lt"/>
                <a:ea typeface="+mn-ea"/>
                <a:cs typeface="+mn-cs"/>
              </a:rPr>
              <a:t>ブーカ時代</a:t>
            </a:r>
            <a:r>
              <a:rPr kumimoji="1" lang="en-US" altLang="ja-JP" sz="1200" b="0" i="0" u="none" strike="noStrike" kern="1200" dirty="0">
                <a:solidFill>
                  <a:schemeClr val="tx1"/>
                </a:solidFill>
                <a:effectLst/>
                <a:latin typeface="+mn-lt"/>
                <a:ea typeface="+mn-ea"/>
                <a:cs typeface="+mn-cs"/>
              </a:rPr>
              <a:t>&lt;/phoneme&gt;</a:t>
            </a:r>
            <a:r>
              <a:rPr kumimoji="1" lang="ja-JP" altLang="en-US" sz="1200" b="0" i="0" u="none" strike="noStrike" kern="1200" dirty="0">
                <a:solidFill>
                  <a:schemeClr val="tx1"/>
                </a:solidFill>
                <a:effectLst/>
                <a:latin typeface="+mn-lt"/>
                <a:ea typeface="+mn-ea"/>
                <a:cs typeface="+mn-cs"/>
              </a:rPr>
              <a:t>と</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されています</a:t>
            </a:r>
            <a:r>
              <a:rPr kumimoji="1" lang="en-US" altLang="ja-JP" sz="1200" b="0" i="0" u="none" strike="noStrike" kern="1200" dirty="0">
                <a:solidFill>
                  <a:schemeClr val="tx1"/>
                </a:solidFill>
                <a:effectLst/>
                <a:latin typeface="+mn-lt"/>
                <a:ea typeface="+mn-ea"/>
                <a:cs typeface="+mn-cs"/>
              </a:rPr>
              <a:t>)[kana:"</a:t>
            </a:r>
            <a:r>
              <a:rPr kumimoji="1" lang="ja-JP" altLang="en-US" sz="1200" b="0" i="0" u="none" strike="noStrike" kern="1200" dirty="0">
                <a:solidFill>
                  <a:schemeClr val="tx1"/>
                </a:solidFill>
                <a:effectLst/>
                <a:latin typeface="+mn-lt"/>
                <a:ea typeface="+mn-ea"/>
                <a:cs typeface="+mn-cs"/>
              </a:rPr>
              <a:t>サレテイマス</a:t>
            </a:r>
            <a:r>
              <a:rPr kumimoji="1" lang="en-US" altLang="ja-JP" sz="1200" b="0" i="0" u="none" strike="noStrike"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曖昧性</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の頭文字をとってブーカ時代とされています．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623646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Delay:1.0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err="1">
                <a:solidFill>
                  <a:schemeClr val="tx1"/>
                </a:solidFill>
                <a:effectLst/>
                <a:latin typeface="+mn-lt"/>
                <a:ea typeface="+mn-ea"/>
                <a:cs typeface="+mn-cs"/>
              </a:rPr>
              <a:t>Topic:</a:t>
            </a:r>
            <a:r>
              <a:rPr lang="en-US" altLang="ja-JP" dirty="0" err="1"/>
              <a:t>VUCA</a:t>
            </a:r>
            <a:r>
              <a:rPr lang="ja-JP" altLang="en-US" dirty="0"/>
              <a:t>時代に求められている学び</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このような</a:t>
            </a:r>
            <a:r>
              <a:rPr kumimoji="1" lang="en-US" altLang="ja-JP" sz="1200" b="0" i="0" u="none" strike="noStrike" kern="1200" dirty="0">
                <a:solidFill>
                  <a:schemeClr val="tx1"/>
                </a:solidFill>
                <a:effectLst/>
                <a:latin typeface="+mn-lt"/>
                <a:ea typeface="+mn-ea"/>
                <a:cs typeface="+mn-cs"/>
              </a:rPr>
              <a:t>,</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ブーカジ</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ダイ</a:t>
            </a:r>
            <a:r>
              <a:rPr lang="en-US" altLang="ja-JP" b="0" i="0" dirty="0">
                <a:solidFill>
                  <a:srgbClr val="5F6364"/>
                </a:solidFill>
                <a:effectLst/>
                <a:latin typeface="Consolas" panose="020B0609020204030204" pitchFamily="49" charset="0"/>
              </a:rPr>
              <a:t>"&gt;</a:t>
            </a:r>
            <a:r>
              <a:rPr kumimoji="1" lang="ja-JP" altLang="en-US" sz="1200" b="0" i="0" u="none" strike="noStrike" kern="1200" dirty="0">
                <a:solidFill>
                  <a:schemeClr val="tx1"/>
                </a:solidFill>
                <a:effectLst/>
                <a:latin typeface="+mn-lt"/>
                <a:ea typeface="+mn-ea"/>
                <a:cs typeface="+mn-cs"/>
              </a:rPr>
              <a:t>ブーカ時代</a:t>
            </a:r>
            <a:r>
              <a:rPr kumimoji="1" lang="en-US" altLang="ja-JP" sz="1200" b="0" i="0" u="none" strike="noStrike" kern="1200" dirty="0">
                <a:solidFill>
                  <a:schemeClr val="tx1"/>
                </a:solidFill>
                <a:effectLst/>
                <a:latin typeface="+mn-lt"/>
                <a:ea typeface="+mn-ea"/>
                <a:cs typeface="+mn-cs"/>
              </a:rPr>
              <a:t>&lt;/phoneme&gt;</a:t>
            </a:r>
            <a:r>
              <a:rPr lang="ja-JP" altLang="en-US" dirty="0"/>
              <a:t>に豊かな人生を送り，社会を持続的に発展させるには，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[break:"1s"]</a:t>
            </a:r>
            <a:r>
              <a:rPr lang="ja-JP" altLang="en-US" dirty="0"/>
              <a:t>学びの成果が活かせること</a:t>
            </a:r>
            <a:r>
              <a:rPr lang="en-US" altLang="ja-JP" b="0" i="0" dirty="0">
                <a:solidFill>
                  <a:srgbClr val="323232"/>
                </a:solidFill>
                <a:effectLst/>
                <a:latin typeface="Work Sans"/>
              </a:rPr>
              <a:t>[break:"1s"]</a:t>
            </a:r>
            <a:r>
              <a:rPr lang="ja-JP" altLang="en-US" b="0" i="0" dirty="0">
                <a:solidFill>
                  <a:srgbClr val="323232"/>
                </a:solidFill>
                <a:effectLst/>
                <a:latin typeface="Work Sans"/>
              </a:rPr>
              <a:t>，</a:t>
            </a:r>
            <a:endParaRPr lang="en-US" altLang="ja-JP" b="0" i="0" dirty="0">
              <a:solidFill>
                <a:srgbClr val="323232"/>
              </a:solidFill>
              <a:effectLst/>
              <a:latin typeface="Work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すべての</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ヒ</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トビト</a:t>
            </a:r>
            <a:r>
              <a:rPr lang="en-US" altLang="ja-JP" b="0" i="0" dirty="0">
                <a:solidFill>
                  <a:srgbClr val="5F6364"/>
                </a:solidFill>
                <a:effectLst/>
                <a:latin typeface="Consolas" panose="020B0609020204030204" pitchFamily="49" charset="0"/>
              </a:rPr>
              <a:t>"&gt;</a:t>
            </a:r>
            <a:r>
              <a:rPr lang="ja-JP" altLang="en-US" dirty="0"/>
              <a:t>人々</a:t>
            </a:r>
            <a:r>
              <a:rPr kumimoji="1" lang="en-US" altLang="ja-JP" sz="1200" b="0" i="0" u="none" strike="noStrike" kern="1200" dirty="0">
                <a:solidFill>
                  <a:schemeClr val="tx1"/>
                </a:solidFill>
                <a:effectLst/>
                <a:latin typeface="+mn-lt"/>
                <a:ea typeface="+mn-ea"/>
                <a:cs typeface="+mn-cs"/>
              </a:rPr>
              <a:t>&lt;/phoneme&gt;</a:t>
            </a:r>
            <a:r>
              <a:rPr lang="ja-JP" altLang="en-US" dirty="0"/>
              <a:t>に教育の機会が提供されること</a:t>
            </a:r>
            <a:r>
              <a:rPr lang="en-US" altLang="ja-JP" b="0" i="0" dirty="0">
                <a:solidFill>
                  <a:srgbClr val="323232"/>
                </a:solidFill>
                <a:effectLst/>
                <a:latin typeface="Work Sans"/>
              </a:rPr>
              <a:t>[break:"1s"]</a:t>
            </a:r>
            <a:r>
              <a:rPr lang="ja-JP" altLang="en-US" b="0" i="0" dirty="0">
                <a:solidFill>
                  <a:srgbClr val="323232"/>
                </a:solidFill>
                <a:effectLst/>
                <a:latin typeface="Work Sans"/>
              </a:rPr>
              <a:t>，</a:t>
            </a:r>
            <a:endParaRPr lang="en-US" altLang="ja-JP" b="0" i="0" dirty="0">
              <a:solidFill>
                <a:srgbClr val="323232"/>
              </a:solidFill>
              <a:effectLst/>
              <a:latin typeface="Work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323232"/>
                </a:solidFill>
                <a:effectLst/>
                <a:latin typeface="Work Sans"/>
              </a:rPr>
              <a:t>そして</a:t>
            </a:r>
            <a:r>
              <a:rPr lang="ja-JP" altLang="en-US" dirty="0"/>
              <a:t>生涯にわたり学び続けることが求められております．</a:t>
            </a:r>
            <a:r>
              <a:rPr lang="en-US" altLang="ja-JP" b="0" i="0" dirty="0">
                <a:solidFill>
                  <a:srgbClr val="323232"/>
                </a:solidFill>
                <a:effectLst/>
                <a:latin typeface="Work Sans"/>
              </a:rPr>
              <a:t>[break:"1s"]</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ja-JP" altLang="en-US" dirty="0"/>
              <a:t>われわれはこのような学びを提供する学習システムの開発を目指しています</a:t>
            </a:r>
            <a:r>
              <a:rPr lang="en-US" altLang="ja-JP" dirty="0"/>
              <a:t>.</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endParaRPr lang="ja-JP" altLang="en-US" dirty="0"/>
          </a:p>
          <a:p>
            <a:pPr lvl="2"/>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a:t>
            </a:r>
            <a:r>
              <a:rPr lang="en-US" altLang="ja-JP" dirty="0"/>
              <a:t>description</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このようなブーカ時代に豊かな人生を送り，社会を持続的に発展させるには</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altLang="ja-JP" dirty="0"/>
              <a:t>- </a:t>
            </a:r>
            <a:r>
              <a:rPr lang="ja-JP" altLang="en-US" dirty="0"/>
              <a:t>学びの成果が活かせること</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altLang="ja-JP" dirty="0"/>
              <a:t>- </a:t>
            </a:r>
            <a:r>
              <a:rPr lang="ja-JP" altLang="en-US" dirty="0"/>
              <a:t>すべての人々に教育の機会が提供されること</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ja-JP" altLang="en-US" dirty="0"/>
              <a:t>生涯にわたり学び続けること</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が求められており、われわれはこのような学びを提供する学習システムの開発を目指しています</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endParaRPr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844109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Topic:</a:t>
            </a:r>
            <a:r>
              <a:rPr lang="ja-JP" altLang="en-US" dirty="0"/>
              <a:t>コンピテンシーに基づく教育</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kumimoji="1" lang="ja-JP" altLang="en-US" dirty="0"/>
              <a:t>コ</a:t>
            </a:r>
            <a:r>
              <a:rPr lang="en-US" altLang="ja-JP" b="0" i="0" dirty="0">
                <a:solidFill>
                  <a:srgbClr val="1990B8"/>
                </a:solidFill>
                <a:effectLst/>
                <a:latin typeface="Consolas" panose="020B0609020204030204" pitchFamily="49" charset="0"/>
              </a:rPr>
              <a:t>'</a:t>
            </a:r>
            <a:r>
              <a:rPr kumimoji="1" lang="ja-JP" altLang="en-US" dirty="0"/>
              <a:t>ンピテ</a:t>
            </a:r>
            <a:r>
              <a:rPr lang="en-US" altLang="ja-JP" b="0" i="0" dirty="0">
                <a:solidFill>
                  <a:srgbClr val="1990B8"/>
                </a:solidFill>
                <a:effectLst/>
                <a:latin typeface="Consolas" panose="020B0609020204030204" pitchFamily="49" charset="0"/>
              </a:rPr>
              <a:t>'</a:t>
            </a:r>
            <a:r>
              <a:rPr kumimoji="1" lang="ja-JP" altLang="en-US" dirty="0"/>
              <a:t>ンシー</a:t>
            </a:r>
            <a:r>
              <a:rPr lang="en-US" altLang="ja-JP" b="0" i="0" dirty="0">
                <a:solidFill>
                  <a:srgbClr val="5F6364"/>
                </a:solidFill>
                <a:effectLst/>
                <a:latin typeface="Consolas" panose="020B0609020204030204" pitchFamily="49" charset="0"/>
              </a:rPr>
              <a:t>"&gt;</a:t>
            </a:r>
            <a:r>
              <a:rPr kumimoji="1" lang="ja-JP" altLang="en-US" dirty="0"/>
              <a:t>コンピテンシー</a:t>
            </a:r>
            <a:r>
              <a:rPr kumimoji="1" lang="en-US" altLang="ja-JP" sz="1200" b="0" i="0" u="none" strike="noStrike" kern="1200" dirty="0">
                <a:solidFill>
                  <a:schemeClr val="tx1"/>
                </a:solidFill>
                <a:effectLst/>
                <a:latin typeface="+mn-lt"/>
                <a:ea typeface="+mn-ea"/>
                <a:cs typeface="+mn-cs"/>
              </a:rPr>
              <a:t>&lt;/phoneme&gt;</a:t>
            </a:r>
            <a:r>
              <a:rPr kumimoji="1" lang="ja-JP" altLang="en-US" dirty="0"/>
              <a:t>に基づく教育，すなわち</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シ</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ービ</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ーイ</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a:t>
            </a:r>
            <a:r>
              <a:rPr lang="en-US" altLang="ja-JP" b="0" i="0" dirty="0">
                <a:solidFill>
                  <a:srgbClr val="5F6364"/>
                </a:solidFill>
                <a:effectLst/>
                <a:latin typeface="Consolas" panose="020B0609020204030204" pitchFamily="49" charset="0"/>
              </a:rPr>
              <a:t>"&gt;</a:t>
            </a:r>
            <a:r>
              <a:rPr kumimoji="1" lang="en-US" altLang="ja-JP" dirty="0"/>
              <a:t>CBE</a:t>
            </a:r>
            <a:r>
              <a:rPr kumimoji="1" lang="en-US" altLang="ja-JP" sz="1200" b="0" i="0" u="none" strike="noStrike" kern="1200" dirty="0">
                <a:solidFill>
                  <a:schemeClr val="tx1"/>
                </a:solidFill>
                <a:effectLst/>
                <a:latin typeface="+mn-lt"/>
                <a:ea typeface="+mn-ea"/>
                <a:cs typeface="+mn-cs"/>
              </a:rPr>
              <a:t>&lt;/phoneme&gt;</a:t>
            </a:r>
            <a:r>
              <a:rPr kumimoji="1" lang="ja-JP" altLang="en-US" dirty="0"/>
              <a:t>は，</a:t>
            </a:r>
            <a:r>
              <a:rPr kumimoji="1" lang="en-US" altLang="ja-JP" dirty="0"/>
              <a:t>(</a:t>
            </a:r>
            <a:r>
              <a:rPr kumimoji="1" lang="ja-JP" altLang="en-US" dirty="0"/>
              <a:t>現代社会</a:t>
            </a:r>
            <a:r>
              <a:rPr kumimoji="1" lang="en-US" altLang="ja-JP" dirty="0"/>
              <a:t>)[kana:"</a:t>
            </a:r>
            <a:r>
              <a:rPr kumimoji="1" lang="ja-JP" altLang="en-US" dirty="0"/>
              <a:t>ゲ</a:t>
            </a:r>
            <a:r>
              <a:rPr kumimoji="1" lang="en-US" altLang="ja-JP" dirty="0"/>
              <a:t>'</a:t>
            </a:r>
            <a:r>
              <a:rPr kumimoji="1" lang="ja-JP" altLang="en-US" dirty="0"/>
              <a:t>ンダイシ</a:t>
            </a:r>
            <a:r>
              <a:rPr kumimoji="1" lang="en-US" altLang="ja-JP" dirty="0"/>
              <a:t>'</a:t>
            </a:r>
            <a:r>
              <a:rPr kumimoji="1" lang="ja-JP" altLang="en-US" dirty="0"/>
              <a:t>ャカイ</a:t>
            </a:r>
            <a:r>
              <a:rPr kumimoji="1" lang="en-US" altLang="ja-JP" dirty="0"/>
              <a:t>"]</a:t>
            </a:r>
            <a:r>
              <a:rPr kumimoji="1" lang="ja-JP" altLang="en-US" dirty="0"/>
              <a:t>に求められている，学びの成果を活かせる教育とされています．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endParaRPr kumimoji="1" lang="en-US" altLang="ja-JP" dirty="0"/>
          </a:p>
          <a:p>
            <a:r>
              <a:rPr kumimoji="1" lang="en-US" altLang="ja-JP" dirty="0"/>
              <a:t>```</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```description</a:t>
            </a:r>
            <a:endParaRPr kumimoji="1" lang="en-US" altLang="ja-JP" dirty="0"/>
          </a:p>
          <a:p>
            <a:r>
              <a:rPr kumimoji="1" lang="ja-JP" altLang="en-US" dirty="0"/>
              <a:t>コンピテンシーに基づく教育，すなわち</a:t>
            </a:r>
            <a:r>
              <a:rPr kumimoji="1" lang="en-US" altLang="ja-JP" dirty="0"/>
              <a:t>CBE</a:t>
            </a:r>
            <a:r>
              <a:rPr kumimoji="1" lang="ja-JP" altLang="en-US" dirty="0"/>
              <a:t>は，現代社会に求められている，学びの成果を活かせる教育とされています．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endParaRPr kumimoji="1" lang="en-US" altLang="ja-JP" dirty="0"/>
          </a:p>
          <a:p>
            <a:r>
              <a:rPr kumimoji="1" lang="en-US" altLang="ja-JP" dirty="0"/>
              <a:t>```</a:t>
            </a:r>
          </a:p>
          <a:p>
            <a:endParaRPr kumimoji="1" lang="en-US" altLang="ja-JP"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3474112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Topic:</a:t>
            </a:r>
            <a:r>
              <a:rPr lang="ja-JP" altLang="en-US" dirty="0"/>
              <a:t>コンピテンシーに基づく教育</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CBE</a:t>
            </a:r>
            <a:r>
              <a:rPr kumimoji="1" lang="ja-JP" altLang="en-US" dirty="0"/>
              <a:t>の特徴は</a:t>
            </a:r>
            <a:r>
              <a:rPr lang="en-US" altLang="ja-JP" b="0" i="0" dirty="0">
                <a:solidFill>
                  <a:srgbClr val="323232"/>
                </a:solidFill>
                <a:effectLst/>
                <a:latin typeface="Work Sans"/>
              </a:rPr>
              <a:t>[break:"0.8s"]</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kumimoji="1" lang="ja-JP" altLang="en-US" dirty="0"/>
              <a:t>コ</a:t>
            </a:r>
            <a:r>
              <a:rPr lang="en-US" altLang="ja-JP" b="0" i="0" dirty="0">
                <a:solidFill>
                  <a:srgbClr val="1990B8"/>
                </a:solidFill>
                <a:effectLst/>
                <a:latin typeface="Consolas" panose="020B0609020204030204" pitchFamily="49" charset="0"/>
              </a:rPr>
              <a:t>'</a:t>
            </a:r>
            <a:r>
              <a:rPr kumimoji="1" lang="ja-JP" altLang="en-US" dirty="0"/>
              <a:t>ンピテ</a:t>
            </a:r>
            <a:r>
              <a:rPr lang="en-US" altLang="ja-JP" b="0" i="0" dirty="0">
                <a:solidFill>
                  <a:srgbClr val="1990B8"/>
                </a:solidFill>
                <a:effectLst/>
                <a:latin typeface="Consolas" panose="020B0609020204030204" pitchFamily="49" charset="0"/>
              </a:rPr>
              <a:t>'</a:t>
            </a:r>
            <a:r>
              <a:rPr kumimoji="1" lang="ja-JP" altLang="en-US" dirty="0"/>
              <a:t>ンシー</a:t>
            </a:r>
            <a:r>
              <a:rPr lang="en-US" altLang="ja-JP" b="0" i="0" dirty="0">
                <a:solidFill>
                  <a:srgbClr val="5F6364"/>
                </a:solidFill>
                <a:effectLst/>
                <a:latin typeface="Consolas" panose="020B0609020204030204" pitchFamily="49" charset="0"/>
              </a:rPr>
              <a:t>"&gt;</a:t>
            </a:r>
            <a:r>
              <a:rPr kumimoji="1" lang="ja-JP" altLang="en-US" dirty="0"/>
              <a:t>コンピテンシー</a:t>
            </a:r>
            <a:r>
              <a:rPr kumimoji="1" lang="en-US" altLang="ja-JP" sz="1200" b="0" i="0" u="none" strike="noStrike" kern="1200" dirty="0">
                <a:solidFill>
                  <a:schemeClr val="tx1"/>
                </a:solidFill>
                <a:effectLst/>
                <a:latin typeface="+mn-lt"/>
                <a:ea typeface="+mn-ea"/>
                <a:cs typeface="+mn-cs"/>
              </a:rPr>
              <a:t>&lt;/phoneme&gt;</a:t>
            </a:r>
            <a:r>
              <a:rPr kumimoji="1" lang="ja-JP" altLang="en-US" dirty="0"/>
              <a:t>、すなわち何ができるのか，できるようになったかで，学習を評価する点です．</a:t>
            </a:r>
            <a:r>
              <a:rPr lang="en-US" altLang="ja-JP" b="0" i="0" dirty="0">
                <a:solidFill>
                  <a:srgbClr val="323232"/>
                </a:solidFill>
                <a:effectLst/>
                <a:latin typeface="Work Sans"/>
              </a:rPr>
              <a:t>[break:"0.8s"]</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つまり，</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シ</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ービ</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ーイ</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a:t>
            </a:r>
            <a:r>
              <a:rPr lang="en-US" altLang="ja-JP" b="0" i="0" dirty="0">
                <a:solidFill>
                  <a:srgbClr val="5F6364"/>
                </a:solidFill>
                <a:effectLst/>
                <a:latin typeface="Consolas" panose="020B0609020204030204" pitchFamily="49" charset="0"/>
              </a:rPr>
              <a:t>"&gt;</a:t>
            </a:r>
            <a:r>
              <a:rPr kumimoji="1" lang="en-US" altLang="ja-JP" dirty="0"/>
              <a:t>CBE</a:t>
            </a:r>
            <a:r>
              <a:rPr kumimoji="1" lang="en-US" altLang="ja-JP" sz="1200" b="0" i="0" u="none" strike="noStrike" kern="1200" dirty="0">
                <a:solidFill>
                  <a:schemeClr val="tx1"/>
                </a:solidFill>
                <a:effectLst/>
                <a:latin typeface="+mn-lt"/>
                <a:ea typeface="+mn-ea"/>
                <a:cs typeface="+mn-cs"/>
              </a:rPr>
              <a:t>&lt;/phoneme&gt;</a:t>
            </a:r>
            <a:r>
              <a:rPr kumimoji="1" lang="ja-JP" altLang="en-US" dirty="0"/>
              <a:t>は，学習時間などの学習過程は</a:t>
            </a:r>
            <a:r>
              <a:rPr kumimoji="1" lang="en-US" altLang="ja-JP" dirty="0"/>
              <a:t>(</a:t>
            </a:r>
            <a:r>
              <a:rPr kumimoji="1" lang="ja-JP" altLang="en-US" dirty="0"/>
              <a:t>一切</a:t>
            </a:r>
            <a:r>
              <a:rPr kumimoji="1" lang="en-US" altLang="ja-JP" dirty="0"/>
              <a:t>)[kana:"</a:t>
            </a:r>
            <a:r>
              <a:rPr kumimoji="1" lang="ja-JP" altLang="en-US" dirty="0"/>
              <a:t>イ</a:t>
            </a:r>
            <a:r>
              <a:rPr kumimoji="1" lang="en-US" altLang="ja-JP" dirty="0"/>
              <a:t>'</a:t>
            </a:r>
            <a:r>
              <a:rPr kumimoji="1" lang="ja-JP" altLang="en-US" dirty="0"/>
              <a:t>ッサイ</a:t>
            </a:r>
            <a:r>
              <a:rPr kumimoji="1" lang="en-US" altLang="ja-JP" dirty="0"/>
              <a:t>"]</a:t>
            </a:r>
            <a:r>
              <a:rPr kumimoji="1" lang="ja-JP" altLang="en-US" dirty="0"/>
              <a:t>評価せず，</a:t>
            </a:r>
            <a:r>
              <a:rPr lang="en-US" altLang="ja-JP" dirty="0"/>
              <a:t>[break:"200ms"]</a:t>
            </a:r>
            <a:r>
              <a:rPr kumimoji="1" lang="ja-JP" altLang="en-US" dirty="0"/>
              <a:t>学習者の目的，能力に合わせて，効率的に学習を進めることができます．</a:t>
            </a:r>
            <a:r>
              <a:rPr lang="en-US" altLang="ja-JP" b="0" i="0" dirty="0">
                <a:solidFill>
                  <a:srgbClr val="323232"/>
                </a:solidFill>
                <a:effectLst/>
                <a:latin typeface="Work Sans"/>
              </a:rPr>
              <a:t>[break:"1s"]</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この，学習時間を評価しないと言う点は，オンライン教育にも適していると</a:t>
            </a:r>
            <a:r>
              <a:rPr kumimoji="1" lang="en-US" altLang="ja-JP" dirty="0"/>
              <a:t>(</a:t>
            </a:r>
            <a:r>
              <a:rPr kumimoji="1" lang="ja-JP" altLang="en-US" dirty="0"/>
              <a:t>考えられます</a:t>
            </a:r>
            <a:r>
              <a:rPr kumimoji="1" lang="en-US" altLang="ja-JP" dirty="0"/>
              <a:t>)[kana:"</a:t>
            </a:r>
            <a:r>
              <a:rPr kumimoji="1" lang="ja-JP" altLang="en-US" dirty="0"/>
              <a:t>カンガエラレマス</a:t>
            </a:r>
            <a:r>
              <a:rPr kumimoji="1" lang="en-US" altLang="ja-JP" dirty="0"/>
              <a:t>"]</a:t>
            </a:r>
            <a:r>
              <a:rPr kumimoji="1" lang="ja-JP" altLang="en-US" dirty="0"/>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その特徴は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コンピテンシー，すなわち何ができるのか，できるようになったかで，学習を評価する点です．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つまり，学習時間などの学習過程は一切評価せず，学習者の目的，能力に合わせて，効率的に学習を進めることができます．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学習時間を評価しないと言う点は，オンライン教育にも適していると考えられます．</a:t>
            </a:r>
            <a:endParaRPr kumimoji="1" lang="en-US" altLang="ja-JP" dirty="0"/>
          </a:p>
          <a:p>
            <a:r>
              <a:rPr kumimoji="1" lang="en-US" altLang="ja-JP" dirty="0"/>
              <a:t>```</a:t>
            </a:r>
          </a:p>
          <a:p>
            <a:endParaRPr kumimoji="1" lang="en-US" altLang="ja-JP"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1429926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7" name="コンテンツ プレースホルダー 6"/>
          <p:cNvSpPr>
            <a:spLocks noGrp="1"/>
          </p:cNvSpPr>
          <p:nvPr>
            <p:ph sz="quarter" idx="13"/>
          </p:nvPr>
        </p:nvSpPr>
        <p:spPr>
          <a:xfrm>
            <a:off x="628851" y="2271562"/>
            <a:ext cx="10904500" cy="4321744"/>
          </a:xfrm>
        </p:spPr>
        <p:txBody>
          <a:bodyPr/>
          <a:lstStyle>
            <a:lvl2pPr>
              <a:spcBef>
                <a:spcPts val="0"/>
              </a:spcBef>
              <a:defRPr/>
            </a:lvl2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3" name="タイトル 2">
            <a:extLst>
              <a:ext uri="{FF2B5EF4-FFF2-40B4-BE49-F238E27FC236}">
                <a16:creationId xmlns:a16="http://schemas.microsoft.com/office/drawing/2014/main" id="{A62F76A9-43BF-0946-B90D-CEBB2B545F87}"/>
              </a:ext>
            </a:extLst>
          </p:cNvPr>
          <p:cNvSpPr>
            <a:spLocks noGrp="1"/>
          </p:cNvSpPr>
          <p:nvPr>
            <p:ph type="title"/>
          </p:nvPr>
        </p:nvSpPr>
        <p:spPr/>
        <p:txBody>
          <a:bodyPr/>
          <a:lstStyle/>
          <a:p>
            <a:r>
              <a:rPr kumimoji="1" lang="ja-JP" altLang="en-US"/>
              <a:t>マスター タイトルの書式設定</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86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3"/>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txBody>
          <a:bodyPr/>
          <a:lstStyle/>
          <a:p>
            <a:endParaRPr lang="ja-JP" altLang="en-US" sz="1800" dirty="0"/>
          </a:p>
        </p:txBody>
      </p:sp>
      <p:sp>
        <p:nvSpPr>
          <p:cNvPr id="2" name="Title 1"/>
          <p:cNvSpPr>
            <a:spLocks noGrp="1"/>
          </p:cNvSpPr>
          <p:nvPr>
            <p:ph type="title"/>
          </p:nvPr>
        </p:nvSpPr>
        <p:spPr>
          <a:xfrm>
            <a:off x="810000" y="2951396"/>
            <a:ext cx="10561419" cy="1468800"/>
          </a:xfrm>
        </p:spPr>
        <p:txBody>
          <a:bodyPr anchor="b"/>
          <a:lstStyle>
            <a:lvl1pPr algn="r">
              <a:defRPr sz="36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3"/>
            <a:ext cx="10561419" cy="433955"/>
          </a:xfrm>
        </p:spPr>
        <p:txBody>
          <a:bodyPr anchor="t">
            <a:no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正方形/長方形 3">
            <a:extLst>
              <a:ext uri="{FF2B5EF4-FFF2-40B4-BE49-F238E27FC236}">
                <a16:creationId xmlns:a16="http://schemas.microsoft.com/office/drawing/2014/main" id="{AA0EA556-3E6F-7941-B488-D196E02D2E02}"/>
              </a:ext>
            </a:extLst>
          </p:cNvPr>
          <p:cNvSpPr/>
          <p:nvPr userDrawn="1"/>
        </p:nvSpPr>
        <p:spPr bwMode="auto">
          <a:xfrm>
            <a:off x="11371419" y="6410528"/>
            <a:ext cx="820581" cy="447472"/>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sz="half" idx="1"/>
          </p:nvPr>
        </p:nvSpPr>
        <p:spPr>
          <a:xfrm>
            <a:off x="7483365" y="2383744"/>
            <a:ext cx="4585173" cy="4218269"/>
          </a:xfrm>
        </p:spPr>
        <p:txBody>
          <a:bodyPr>
            <a:normAutofit/>
          </a:bodyPr>
          <a:lstStyle>
            <a:lvl1pPr>
              <a:spcBef>
                <a:spcPts val="600"/>
              </a:spcBef>
              <a:spcAft>
                <a:spcPts val="0"/>
              </a:spcAft>
              <a:defRPr>
                <a:latin typeface="Century Gothic" panose="020B0502020202020204" pitchFamily="34" charset="0"/>
                <a:ea typeface="Meiryo UI" panose="020B0604030504040204" pitchFamily="34" charset="-128"/>
              </a:defRPr>
            </a:lvl1pPr>
            <a:lvl2pPr>
              <a:spcBef>
                <a:spcPts val="1200"/>
              </a:spcBef>
              <a:spcAft>
                <a:spcPts val="0"/>
              </a:spcAft>
              <a:defRPr sz="2400">
                <a:latin typeface="Century Gothic" panose="020B0502020202020204" pitchFamily="34" charset="0"/>
                <a:ea typeface="Meiryo UI" panose="020B0604030504040204" pitchFamily="34" charset="-128"/>
              </a:defRPr>
            </a:lvl2pPr>
            <a:lvl3pPr marL="496888" indent="-254000">
              <a:lnSpc>
                <a:spcPct val="140000"/>
              </a:lnSpc>
              <a:spcBef>
                <a:spcPts val="0"/>
              </a:spcBef>
              <a:spcAft>
                <a:spcPts val="0"/>
              </a:spcAft>
              <a:buSzPct val="50000"/>
              <a:buFont typeface="Wingdings" pitchFamily="2" charset="2"/>
              <a:buChar char="l"/>
              <a:tabLst/>
              <a:defRPr sz="2400" b="0" i="0">
                <a:latin typeface="Century Gothic" panose="020B0502020202020204" pitchFamily="34" charset="0"/>
                <a:ea typeface="Meiryo UI" panose="020B0604030504040204" pitchFamily="34" charset="-128"/>
              </a:defRPr>
            </a:lvl3pPr>
            <a:lvl4pPr marL="801688" indent="-203200">
              <a:spcBef>
                <a:spcPts val="600"/>
              </a:spcBef>
              <a:spcAft>
                <a:spcPts val="0"/>
              </a:spcAft>
              <a:buSzPct val="90000"/>
              <a:buFont typeface="システムフォント（レギュラー）"/>
              <a:buChar char="○"/>
              <a:tabLst/>
              <a:defRPr sz="2400" b="0" i="0">
                <a:latin typeface="Century Gothic" panose="020B0502020202020204" pitchFamily="34" charset="0"/>
                <a:ea typeface="Meiryo UI" panose="020B0604030504040204" pitchFamily="34" charset="-128"/>
              </a:defRPr>
            </a:lvl4pPr>
            <a:lvl5pPr marL="1076325" indent="-203200">
              <a:lnSpc>
                <a:spcPct val="120000"/>
              </a:lnSpc>
              <a:spcBef>
                <a:spcPts val="0"/>
              </a:spcBef>
              <a:spcAft>
                <a:spcPts val="0"/>
              </a:spcAft>
              <a:buSzPct val="50000"/>
              <a:buFont typeface="Wingdings" pitchFamily="2" charset="2"/>
              <a:buChar char="l"/>
              <a:tabLst/>
              <a:defRPr sz="2000" b="0" i="0">
                <a:latin typeface="Century Gothic" panose="020B0502020202020204" pitchFamily="34" charset="0"/>
                <a:ea typeface="Meiryo UI" panose="020B060403050404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altLang="ja-JP" dirty="0"/>
          </a:p>
          <a:p>
            <a:pPr lvl="4"/>
            <a:endParaRPr lang="en-US" dirty="0"/>
          </a:p>
        </p:txBody>
      </p:sp>
      <p:sp>
        <p:nvSpPr>
          <p:cNvPr id="5" name="タイトル 4">
            <a:extLst>
              <a:ext uri="{FF2B5EF4-FFF2-40B4-BE49-F238E27FC236}">
                <a16:creationId xmlns:a16="http://schemas.microsoft.com/office/drawing/2014/main" id="{A37B2B9F-E70C-624B-9E0C-06FF6F16879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362955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sz="half" idx="1"/>
          </p:nvPr>
        </p:nvSpPr>
        <p:spPr>
          <a:xfrm>
            <a:off x="252248" y="2383744"/>
            <a:ext cx="4761186" cy="4218269"/>
          </a:xfrm>
        </p:spPr>
        <p:txBody>
          <a:bodyPr>
            <a:normAutofit/>
          </a:bodyPr>
          <a:lstStyle>
            <a:lvl1pPr>
              <a:spcBef>
                <a:spcPts val="600"/>
              </a:spcBef>
              <a:spcAft>
                <a:spcPts val="0"/>
              </a:spcAft>
              <a:defRPr>
                <a:latin typeface="Century Gothic" panose="020B0502020202020204" pitchFamily="34" charset="0"/>
                <a:ea typeface="Meiryo UI" panose="020B0604030504040204" pitchFamily="34" charset="-128"/>
              </a:defRPr>
            </a:lvl1pPr>
            <a:lvl2pPr>
              <a:spcBef>
                <a:spcPts val="1200"/>
              </a:spcBef>
              <a:spcAft>
                <a:spcPts val="0"/>
              </a:spcAft>
              <a:defRPr sz="2400">
                <a:latin typeface="Century Gothic" panose="020B0502020202020204" pitchFamily="34" charset="0"/>
                <a:ea typeface="Meiryo UI" panose="020B0604030504040204" pitchFamily="34" charset="-128"/>
              </a:defRPr>
            </a:lvl2pPr>
            <a:lvl3pPr marL="496888" indent="-254000">
              <a:lnSpc>
                <a:spcPct val="140000"/>
              </a:lnSpc>
              <a:spcBef>
                <a:spcPts val="0"/>
              </a:spcBef>
              <a:spcAft>
                <a:spcPts val="0"/>
              </a:spcAft>
              <a:buSzPct val="50000"/>
              <a:buFont typeface="Wingdings" pitchFamily="2" charset="2"/>
              <a:buChar char="l"/>
              <a:tabLst/>
              <a:defRPr sz="2400" b="0" i="0">
                <a:latin typeface="Century Gothic" panose="020B0502020202020204" pitchFamily="34" charset="0"/>
                <a:ea typeface="Meiryo UI" panose="020B0604030504040204" pitchFamily="34" charset="-128"/>
              </a:defRPr>
            </a:lvl3pPr>
            <a:lvl4pPr marL="801688" indent="-203200">
              <a:spcBef>
                <a:spcPts val="600"/>
              </a:spcBef>
              <a:spcAft>
                <a:spcPts val="0"/>
              </a:spcAft>
              <a:buSzPct val="90000"/>
              <a:buFont typeface="システムフォント（レギュラー）"/>
              <a:buChar char="○"/>
              <a:tabLst/>
              <a:defRPr sz="2400" b="0" i="0">
                <a:latin typeface="Century Gothic" panose="020B0502020202020204" pitchFamily="34" charset="0"/>
                <a:ea typeface="Meiryo UI" panose="020B0604030504040204" pitchFamily="34" charset="-128"/>
              </a:defRPr>
            </a:lvl4pPr>
            <a:lvl5pPr marL="1076325" indent="-203200">
              <a:lnSpc>
                <a:spcPct val="120000"/>
              </a:lnSpc>
              <a:spcBef>
                <a:spcPts val="0"/>
              </a:spcBef>
              <a:spcAft>
                <a:spcPts val="0"/>
              </a:spcAft>
              <a:buSzPct val="50000"/>
              <a:buFont typeface="Wingdings" pitchFamily="2" charset="2"/>
              <a:buChar char="l"/>
              <a:tabLst/>
              <a:defRPr sz="2000" b="0" i="0">
                <a:latin typeface="Century Gothic" panose="020B0502020202020204" pitchFamily="34" charset="0"/>
                <a:ea typeface="Meiryo UI" panose="020B060403050404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altLang="ja-JP" dirty="0"/>
          </a:p>
          <a:p>
            <a:pPr lvl="4"/>
            <a:endParaRPr lang="en-US" dirty="0"/>
          </a:p>
        </p:txBody>
      </p:sp>
      <p:sp>
        <p:nvSpPr>
          <p:cNvPr id="5" name="タイトル 4">
            <a:extLst>
              <a:ext uri="{FF2B5EF4-FFF2-40B4-BE49-F238E27FC236}">
                <a16:creationId xmlns:a16="http://schemas.microsoft.com/office/drawing/2014/main" id="{A37B2B9F-E70C-624B-9E0C-06FF6F16879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673686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sz="half" idx="1"/>
          </p:nvPr>
        </p:nvSpPr>
        <p:spPr>
          <a:xfrm>
            <a:off x="683246" y="2383744"/>
            <a:ext cx="5185873" cy="4218269"/>
          </a:xfrm>
        </p:spPr>
        <p:txBody>
          <a:bodyPr>
            <a:normAutofit/>
          </a:bodyPr>
          <a:lstStyle>
            <a:lvl1pPr>
              <a:spcBef>
                <a:spcPts val="600"/>
              </a:spcBef>
              <a:spcAft>
                <a:spcPts val="0"/>
              </a:spcAft>
              <a:defRPr>
                <a:latin typeface="Century Gothic" panose="020B0502020202020204" pitchFamily="34" charset="0"/>
                <a:ea typeface="Meiryo UI" panose="020B0604030504040204" pitchFamily="34" charset="-128"/>
              </a:defRPr>
            </a:lvl1pPr>
            <a:lvl2pPr>
              <a:spcBef>
                <a:spcPts val="1200"/>
              </a:spcBef>
              <a:spcAft>
                <a:spcPts val="0"/>
              </a:spcAft>
              <a:defRPr sz="2400">
                <a:latin typeface="Century Gothic" panose="020B0502020202020204" pitchFamily="34" charset="0"/>
                <a:ea typeface="Meiryo UI" panose="020B0604030504040204" pitchFamily="34" charset="-128"/>
              </a:defRPr>
            </a:lvl2pPr>
            <a:lvl3pPr marL="496888" indent="-254000">
              <a:lnSpc>
                <a:spcPct val="140000"/>
              </a:lnSpc>
              <a:spcBef>
                <a:spcPts val="0"/>
              </a:spcBef>
              <a:spcAft>
                <a:spcPts val="0"/>
              </a:spcAft>
              <a:buSzPct val="50000"/>
              <a:buFont typeface="Wingdings" pitchFamily="2" charset="2"/>
              <a:buChar char="l"/>
              <a:tabLst/>
              <a:defRPr sz="2400" b="0" i="0">
                <a:latin typeface="Century Gothic" panose="020B0502020202020204" pitchFamily="34" charset="0"/>
                <a:ea typeface="Meiryo UI" panose="020B0604030504040204" pitchFamily="34" charset="-128"/>
              </a:defRPr>
            </a:lvl3pPr>
            <a:lvl4pPr marL="801688" indent="-203200">
              <a:spcBef>
                <a:spcPts val="600"/>
              </a:spcBef>
              <a:spcAft>
                <a:spcPts val="0"/>
              </a:spcAft>
              <a:buSzPct val="90000"/>
              <a:buFont typeface="システムフォント（レギュラー）"/>
              <a:buChar char="○"/>
              <a:tabLst/>
              <a:defRPr sz="2400" b="0" i="0">
                <a:latin typeface="Century Gothic" panose="020B0502020202020204" pitchFamily="34" charset="0"/>
                <a:ea typeface="Meiryo UI" panose="020B0604030504040204" pitchFamily="34" charset="-128"/>
              </a:defRPr>
            </a:lvl4pPr>
            <a:lvl5pPr marL="1076325" indent="-203200">
              <a:lnSpc>
                <a:spcPct val="120000"/>
              </a:lnSpc>
              <a:spcBef>
                <a:spcPts val="0"/>
              </a:spcBef>
              <a:spcAft>
                <a:spcPts val="0"/>
              </a:spcAft>
              <a:buSzPct val="50000"/>
              <a:buFont typeface="Wingdings" pitchFamily="2" charset="2"/>
              <a:buChar char="l"/>
              <a:tabLst/>
              <a:defRPr sz="2000" b="0" i="0">
                <a:latin typeface="Century Gothic" panose="020B0502020202020204" pitchFamily="34" charset="0"/>
                <a:ea typeface="Meiryo UI" panose="020B060403050404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altLang="ja-JP" dirty="0"/>
          </a:p>
          <a:p>
            <a:pPr lvl="4"/>
            <a:endParaRPr lang="en-US" dirty="0"/>
          </a:p>
        </p:txBody>
      </p:sp>
      <p:sp>
        <p:nvSpPr>
          <p:cNvPr id="4" name="Content Placeholder 3"/>
          <p:cNvSpPr>
            <a:spLocks noGrp="1"/>
          </p:cNvSpPr>
          <p:nvPr>
            <p:ph sz="half" idx="2"/>
          </p:nvPr>
        </p:nvSpPr>
        <p:spPr>
          <a:xfrm>
            <a:off x="6390617" y="2383742"/>
            <a:ext cx="5194583" cy="4218270"/>
          </a:xfrm>
        </p:spPr>
        <p:txBody>
          <a:bodyPr>
            <a:normAutofit/>
          </a:bodyPr>
          <a:lstStyle>
            <a:lvl1pPr>
              <a:spcBef>
                <a:spcPts val="600"/>
              </a:spcBef>
              <a:spcAft>
                <a:spcPts val="0"/>
              </a:spcAft>
              <a:defRPr>
                <a:latin typeface="Century Gothic" panose="020B0502020202020204" pitchFamily="34" charset="0"/>
                <a:ea typeface="Meiryo UI" panose="020B0604030504040204" pitchFamily="34" charset="-128"/>
              </a:defRPr>
            </a:lvl1pPr>
            <a:lvl2pPr>
              <a:spcBef>
                <a:spcPts val="1200"/>
              </a:spcBef>
              <a:spcAft>
                <a:spcPts val="0"/>
              </a:spcAft>
              <a:defRPr sz="2400">
                <a:latin typeface="Century Gothic" panose="020B0502020202020204" pitchFamily="34" charset="0"/>
                <a:ea typeface="Meiryo UI" panose="020B0604030504040204" pitchFamily="34" charset="-128"/>
              </a:defRPr>
            </a:lvl2pPr>
            <a:lvl3pPr marL="496888" indent="-254000">
              <a:lnSpc>
                <a:spcPct val="140000"/>
              </a:lnSpc>
              <a:spcBef>
                <a:spcPts val="0"/>
              </a:spcBef>
              <a:spcAft>
                <a:spcPts val="0"/>
              </a:spcAft>
              <a:buSzPct val="50000"/>
              <a:buFont typeface="Wingdings" pitchFamily="2" charset="2"/>
              <a:buChar char="l"/>
              <a:tabLst/>
              <a:defRPr sz="1800" b="0" i="0">
                <a:latin typeface="Century Gothic" panose="020B0502020202020204" pitchFamily="34" charset="0"/>
                <a:ea typeface="Meiryo UI" panose="020B0604030504040204" pitchFamily="34" charset="-128"/>
              </a:defRPr>
            </a:lvl3pPr>
            <a:lvl4pPr marL="801688" indent="-203200">
              <a:spcBef>
                <a:spcPts val="600"/>
              </a:spcBef>
              <a:spcAft>
                <a:spcPts val="0"/>
              </a:spcAft>
              <a:buSzPct val="90000"/>
              <a:buFont typeface="システムフォント（レギュラー）"/>
              <a:buChar char="○"/>
              <a:tabLst/>
              <a:defRPr sz="1800" b="0" i="0">
                <a:latin typeface="Century Gothic" panose="020B0502020202020204" pitchFamily="34" charset="0"/>
                <a:ea typeface="Meiryo UI" panose="020B0604030504040204" pitchFamily="34" charset="-128"/>
              </a:defRPr>
            </a:lvl4pPr>
            <a:lvl5pPr marL="1076325" indent="-203200">
              <a:lnSpc>
                <a:spcPct val="100000"/>
              </a:lnSpc>
              <a:spcBef>
                <a:spcPts val="0"/>
              </a:spcBef>
              <a:spcAft>
                <a:spcPts val="0"/>
              </a:spcAft>
              <a:buSzPct val="50000"/>
              <a:buFont typeface="Wingdings" pitchFamily="2" charset="2"/>
              <a:buChar char="l"/>
              <a:tabLst/>
              <a:defRPr sz="1600" b="0" i="0">
                <a:latin typeface="Century Gothic" panose="020B0502020202020204" pitchFamily="34" charset="0"/>
                <a:ea typeface="Meiryo UI" panose="020B060403050404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5" name="タイトル 4">
            <a:extLst>
              <a:ext uri="{FF2B5EF4-FFF2-40B4-BE49-F238E27FC236}">
                <a16:creationId xmlns:a16="http://schemas.microsoft.com/office/drawing/2014/main" id="{A37B2B9F-E70C-624B-9E0C-06FF6F168794}"/>
              </a:ext>
            </a:extLst>
          </p:cNvPr>
          <p:cNvSpPr>
            <a:spLocks noGrp="1"/>
          </p:cNvSpPr>
          <p:nvPr>
            <p:ph type="title"/>
          </p:nvPr>
        </p:nvSpPr>
        <p:spPr/>
        <p:txBody>
          <a:bodyPr/>
          <a:lstStyle/>
          <a:p>
            <a:r>
              <a:rPr kumimoji="1" lang="ja-JP" altLang="en-US"/>
              <a:t>マスター タイトルの書式設定</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grpSp>
        <p:nvGrpSpPr>
          <p:cNvPr id="38" name="図形グループ 37"/>
          <p:cNvGrpSpPr/>
          <p:nvPr/>
        </p:nvGrpSpPr>
        <p:grpSpPr>
          <a:xfrm>
            <a:off x="546050" y="2503637"/>
            <a:ext cx="5194583" cy="576000"/>
            <a:chOff x="607500" y="2267966"/>
            <a:chExt cx="3895937" cy="576000"/>
          </a:xfrm>
        </p:grpSpPr>
        <p:sp>
          <p:nvSpPr>
            <p:cNvPr id="18" name="正方形/長方形 17"/>
            <p:cNvSpPr/>
            <p:nvPr/>
          </p:nvSpPr>
          <p:spPr>
            <a:xfrm>
              <a:off x="607500" y="2267966"/>
              <a:ext cx="3546426" cy="576000"/>
            </a:xfrm>
            <a:prstGeom prst="rect">
              <a:avLst/>
            </a:prstGeom>
            <a:solidFill>
              <a:schemeClr val="accent1"/>
            </a:solidFill>
            <a:ln>
              <a:noFill/>
            </a:ln>
          </p:spPr>
          <p:txBody>
            <a:bodyPr wrap="none">
              <a:noAutofit/>
            </a:bodyPr>
            <a:lstStyle/>
            <a:p>
              <a:endParaRPr lang="ja-JP" altLang="en-US" sz="1800" dirty="0">
                <a:solidFill>
                  <a:schemeClr val="bg1"/>
                </a:solidFill>
                <a:latin typeface="Hiragino Kaku Gothic StdN W8" charset="-128"/>
                <a:ea typeface="Hiragino Kaku Gothic StdN W8" charset="-128"/>
                <a:cs typeface="Hiragino Kaku Gothic StdN W8" charset="-128"/>
              </a:endParaRPr>
            </a:p>
          </p:txBody>
        </p:sp>
        <p:grpSp>
          <p:nvGrpSpPr>
            <p:cNvPr id="36" name="図形グループ 35"/>
            <p:cNvGrpSpPr/>
            <p:nvPr/>
          </p:nvGrpSpPr>
          <p:grpSpPr>
            <a:xfrm>
              <a:off x="4012354" y="2267966"/>
              <a:ext cx="491083" cy="576000"/>
              <a:chOff x="3643028" y="2271608"/>
              <a:chExt cx="860410" cy="561702"/>
            </a:xfrm>
          </p:grpSpPr>
          <p:sp>
            <p:nvSpPr>
              <p:cNvPr id="19" name="三角形 18"/>
              <p:cNvSpPr/>
              <p:nvPr/>
            </p:nvSpPr>
            <p:spPr>
              <a:xfrm rot="16200000">
                <a:off x="3479313" y="2435325"/>
                <a:ext cx="561700" cy="23427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p>
            </p:txBody>
          </p:sp>
          <p:grpSp>
            <p:nvGrpSpPr>
              <p:cNvPr id="14" name="図形グループ 13"/>
              <p:cNvGrpSpPr/>
              <p:nvPr/>
            </p:nvGrpSpPr>
            <p:grpSpPr>
              <a:xfrm flipH="1">
                <a:off x="3679515" y="2271608"/>
                <a:ext cx="823923" cy="561700"/>
                <a:chOff x="6080991" y="2320564"/>
                <a:chExt cx="557949" cy="338942"/>
              </a:xfrm>
            </p:grpSpPr>
            <p:sp>
              <p:nvSpPr>
                <p:cNvPr id="15" name="山形 14"/>
                <p:cNvSpPr/>
                <p:nvPr/>
              </p:nvSpPr>
              <p:spPr>
                <a:xfrm>
                  <a:off x="6080991" y="2320564"/>
                  <a:ext cx="271416" cy="338942"/>
                </a:xfrm>
                <a:prstGeom prst="chevron">
                  <a:avLst>
                    <a:gd name="adj" fmla="val 5911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sp>
              <p:nvSpPr>
                <p:cNvPr id="16" name="山形 15"/>
                <p:cNvSpPr/>
                <p:nvPr/>
              </p:nvSpPr>
              <p:spPr>
                <a:xfrm>
                  <a:off x="6224258" y="2320564"/>
                  <a:ext cx="271416" cy="338942"/>
                </a:xfrm>
                <a:prstGeom prst="chevron">
                  <a:avLst>
                    <a:gd name="adj" fmla="val 5911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sp>
              <p:nvSpPr>
                <p:cNvPr id="17" name="山形 16"/>
                <p:cNvSpPr/>
                <p:nvPr/>
              </p:nvSpPr>
              <p:spPr>
                <a:xfrm>
                  <a:off x="6367524" y="2320564"/>
                  <a:ext cx="271416" cy="338942"/>
                </a:xfrm>
                <a:prstGeom prst="chevron">
                  <a:avLst>
                    <a:gd name="adj" fmla="val 59113"/>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grpSp>
        </p:grpSp>
      </p:grpSp>
      <p:grpSp>
        <p:nvGrpSpPr>
          <p:cNvPr id="39" name="図形グループ 38"/>
          <p:cNvGrpSpPr/>
          <p:nvPr/>
        </p:nvGrpSpPr>
        <p:grpSpPr>
          <a:xfrm>
            <a:off x="6451367" y="2503637"/>
            <a:ext cx="5194583" cy="576000"/>
            <a:chOff x="607500" y="2267966"/>
            <a:chExt cx="3895937" cy="576000"/>
          </a:xfrm>
        </p:grpSpPr>
        <p:sp>
          <p:nvSpPr>
            <p:cNvPr id="40" name="正方形/長方形 39"/>
            <p:cNvSpPr/>
            <p:nvPr/>
          </p:nvSpPr>
          <p:spPr>
            <a:xfrm>
              <a:off x="607500" y="2267966"/>
              <a:ext cx="3546426" cy="576000"/>
            </a:xfrm>
            <a:prstGeom prst="rect">
              <a:avLst/>
            </a:prstGeom>
            <a:solidFill>
              <a:schemeClr val="accent1"/>
            </a:solidFill>
            <a:ln>
              <a:noFill/>
            </a:ln>
          </p:spPr>
          <p:txBody>
            <a:bodyPr wrap="none">
              <a:noAutofit/>
            </a:bodyPr>
            <a:lstStyle/>
            <a:p>
              <a:endParaRPr lang="ja-JP" altLang="en-US" sz="1800" dirty="0">
                <a:solidFill>
                  <a:schemeClr val="bg1"/>
                </a:solidFill>
                <a:latin typeface="Hiragino Kaku Gothic StdN W8" charset="-128"/>
                <a:ea typeface="Hiragino Kaku Gothic StdN W8" charset="-128"/>
                <a:cs typeface="Hiragino Kaku Gothic StdN W8" charset="-128"/>
              </a:endParaRPr>
            </a:p>
          </p:txBody>
        </p:sp>
        <p:grpSp>
          <p:nvGrpSpPr>
            <p:cNvPr id="41" name="図形グループ 40"/>
            <p:cNvGrpSpPr/>
            <p:nvPr/>
          </p:nvGrpSpPr>
          <p:grpSpPr>
            <a:xfrm>
              <a:off x="4012354" y="2267966"/>
              <a:ext cx="491083" cy="576000"/>
              <a:chOff x="3643028" y="2271608"/>
              <a:chExt cx="860410" cy="561702"/>
            </a:xfrm>
          </p:grpSpPr>
          <p:sp>
            <p:nvSpPr>
              <p:cNvPr id="42" name="三角形 41"/>
              <p:cNvSpPr/>
              <p:nvPr/>
            </p:nvSpPr>
            <p:spPr>
              <a:xfrm rot="16200000">
                <a:off x="3479313" y="2435325"/>
                <a:ext cx="561700" cy="23427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p>
            </p:txBody>
          </p:sp>
          <p:grpSp>
            <p:nvGrpSpPr>
              <p:cNvPr id="43" name="図形グループ 42"/>
              <p:cNvGrpSpPr/>
              <p:nvPr/>
            </p:nvGrpSpPr>
            <p:grpSpPr>
              <a:xfrm flipH="1">
                <a:off x="3679515" y="2271608"/>
                <a:ext cx="823923" cy="561700"/>
                <a:chOff x="6080991" y="2320564"/>
                <a:chExt cx="557949" cy="338942"/>
              </a:xfrm>
            </p:grpSpPr>
            <p:sp>
              <p:nvSpPr>
                <p:cNvPr id="44" name="山形 43"/>
                <p:cNvSpPr/>
                <p:nvPr/>
              </p:nvSpPr>
              <p:spPr>
                <a:xfrm>
                  <a:off x="6080991" y="2320564"/>
                  <a:ext cx="271416" cy="338942"/>
                </a:xfrm>
                <a:prstGeom prst="chevron">
                  <a:avLst>
                    <a:gd name="adj" fmla="val 5911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sp>
              <p:nvSpPr>
                <p:cNvPr id="45" name="山形 44"/>
                <p:cNvSpPr/>
                <p:nvPr/>
              </p:nvSpPr>
              <p:spPr>
                <a:xfrm>
                  <a:off x="6224258" y="2320564"/>
                  <a:ext cx="271416" cy="338942"/>
                </a:xfrm>
                <a:prstGeom prst="chevron">
                  <a:avLst>
                    <a:gd name="adj" fmla="val 5911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sp>
              <p:nvSpPr>
                <p:cNvPr id="46" name="山形 45"/>
                <p:cNvSpPr/>
                <p:nvPr/>
              </p:nvSpPr>
              <p:spPr>
                <a:xfrm>
                  <a:off x="6367524" y="2320564"/>
                  <a:ext cx="271416" cy="338942"/>
                </a:xfrm>
                <a:prstGeom prst="chevron">
                  <a:avLst>
                    <a:gd name="adj" fmla="val 59113"/>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grpSp>
        </p:grpSp>
      </p:grpSp>
      <p:sp>
        <p:nvSpPr>
          <p:cNvPr id="3" name="Text Placeholder 2"/>
          <p:cNvSpPr>
            <a:spLocks noGrp="1"/>
          </p:cNvSpPr>
          <p:nvPr>
            <p:ph type="body" idx="1"/>
          </p:nvPr>
        </p:nvSpPr>
        <p:spPr>
          <a:xfrm>
            <a:off x="546050" y="2499997"/>
            <a:ext cx="5189857" cy="576262"/>
          </a:xfrm>
          <a:noFill/>
        </p:spPr>
        <p:txBody>
          <a:bodyPr anchor="b">
            <a:noAutofit/>
          </a:bodyPr>
          <a:lstStyle>
            <a:lvl1pPr marL="0" indent="0" algn="ctr">
              <a:buNone/>
              <a:defRPr sz="3200" b="0">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5" name="Text Placeholder 4"/>
          <p:cNvSpPr>
            <a:spLocks noGrp="1"/>
          </p:cNvSpPr>
          <p:nvPr>
            <p:ph type="body" sz="quarter" idx="3"/>
          </p:nvPr>
        </p:nvSpPr>
        <p:spPr>
          <a:xfrm>
            <a:off x="6451367" y="2499997"/>
            <a:ext cx="5194583" cy="576262"/>
          </a:xfrm>
          <a:noFill/>
        </p:spPr>
        <p:txBody>
          <a:bodyPr anchor="b">
            <a:noAutofit/>
          </a:bodyPr>
          <a:lstStyle>
            <a:lvl1pPr marL="0" indent="0" algn="ctr">
              <a:buNone/>
              <a:defRPr sz="3200" b="0">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4" name="Content Placeholder 3"/>
          <p:cNvSpPr>
            <a:spLocks noGrp="1"/>
          </p:cNvSpPr>
          <p:nvPr>
            <p:ph sz="half" idx="2"/>
          </p:nvPr>
        </p:nvSpPr>
        <p:spPr>
          <a:xfrm>
            <a:off x="850784" y="3154598"/>
            <a:ext cx="4580389" cy="3368751"/>
          </a:xfrm>
          <a:noFill/>
        </p:spPr>
        <p:txBody>
          <a:bodyPr anchor="t">
            <a:normAutofit/>
          </a:bodyPr>
          <a:lstStyle>
            <a:lvl1pPr>
              <a:defRPr sz="2400"/>
            </a:lvl1pPr>
            <a:lvl2pPr>
              <a:defRPr sz="2400"/>
            </a:lvl2pPr>
            <a:lvl3pPr>
              <a:defRPr sz="2000"/>
            </a:lvl3pPr>
            <a:lvl4pPr>
              <a:defRPr sz="2000"/>
            </a:lvl4pPr>
            <a:lvl5pPr>
              <a:defRPr sz="18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Content Placeholder 5"/>
          <p:cNvSpPr>
            <a:spLocks noGrp="1"/>
          </p:cNvSpPr>
          <p:nvPr>
            <p:ph sz="quarter" idx="4"/>
          </p:nvPr>
        </p:nvSpPr>
        <p:spPr>
          <a:xfrm>
            <a:off x="6756377" y="3154598"/>
            <a:ext cx="4584563" cy="3368751"/>
          </a:xfrm>
          <a:noFill/>
        </p:spPr>
        <p:txBody>
          <a:bodyPr anchor="t">
            <a:normAutofit/>
          </a:bodyPr>
          <a:lstStyle>
            <a:lvl1pPr>
              <a:defRPr sz="2400"/>
            </a:lvl1pPr>
            <a:lvl2pPr>
              <a:defRPr sz="2400"/>
            </a:lvl2pPr>
            <a:lvl3pPr>
              <a:defRPr sz="2000"/>
            </a:lvl3pPr>
            <a:lvl4pPr>
              <a:defRPr sz="2000"/>
            </a:lvl4pPr>
            <a:lvl5pPr>
              <a:defRPr sz="1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タイトルのみ">
    <p:spTree>
      <p:nvGrpSpPr>
        <p:cNvPr id="1" name=""/>
        <p:cNvGrpSpPr/>
        <p:nvPr/>
      </p:nvGrpSpPr>
      <p:grpSpPr>
        <a:xfrm>
          <a:off x="0" y="0"/>
          <a:ext cx="0" cy="0"/>
          <a:chOff x="0" y="0"/>
          <a:chExt cx="0" cy="0"/>
        </a:xfrm>
      </p:grpSpPr>
      <p:sp>
        <p:nvSpPr>
          <p:cNvPr id="3" name="正方形/長方形 2"/>
          <p:cNvSpPr/>
          <p:nvPr/>
        </p:nvSpPr>
        <p:spPr bwMode="auto">
          <a:xfrm>
            <a:off x="0" y="1"/>
            <a:ext cx="12192000" cy="611374"/>
          </a:xfrm>
          <a:prstGeom prst="rect">
            <a:avLst/>
          </a:pr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800" dirty="0"/>
          </a:p>
        </p:txBody>
      </p:sp>
      <p:sp>
        <p:nvSpPr>
          <p:cNvPr id="2" name="Title 1"/>
          <p:cNvSpPr>
            <a:spLocks noGrp="1"/>
          </p:cNvSpPr>
          <p:nvPr>
            <p:ph type="title"/>
          </p:nvPr>
        </p:nvSpPr>
        <p:spPr>
          <a:xfrm>
            <a:off x="202271" y="52205"/>
            <a:ext cx="10571999" cy="563528"/>
          </a:xfrm>
        </p:spPr>
        <p:txBody>
          <a:bodyPr/>
          <a:lstStyle>
            <a:lvl1pPr>
              <a:defRPr sz="2800"/>
            </a:lvl1pPr>
          </a:lstStyle>
          <a:p>
            <a:r>
              <a:rPr lang="ja-JP" altLang="en-US"/>
              <a:t>マスター タイトルの書式設定</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タイトルのみ">
    <p:spTree>
      <p:nvGrpSpPr>
        <p:cNvPr id="1" name=""/>
        <p:cNvGrpSpPr/>
        <p:nvPr/>
      </p:nvGrpSpPr>
      <p:grpSpPr>
        <a:xfrm>
          <a:off x="0" y="0"/>
          <a:ext cx="0" cy="0"/>
          <a:chOff x="0" y="0"/>
          <a:chExt cx="0" cy="0"/>
        </a:xfrm>
      </p:grpSpPr>
      <p:sp>
        <p:nvSpPr>
          <p:cNvPr id="3" name="正方形/長方形 2"/>
          <p:cNvSpPr/>
          <p:nvPr/>
        </p:nvSpPr>
        <p:spPr bwMode="auto">
          <a:xfrm>
            <a:off x="0" y="1"/>
            <a:ext cx="12192000" cy="611374"/>
          </a:xfrm>
          <a:prstGeom prst="rect">
            <a:avLst/>
          </a:pr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800" dirty="0"/>
          </a:p>
        </p:txBody>
      </p:sp>
      <p:sp>
        <p:nvSpPr>
          <p:cNvPr id="2" name="Title 1"/>
          <p:cNvSpPr>
            <a:spLocks noGrp="1"/>
          </p:cNvSpPr>
          <p:nvPr>
            <p:ph type="title"/>
          </p:nvPr>
        </p:nvSpPr>
        <p:spPr>
          <a:xfrm>
            <a:off x="510574" y="2865472"/>
            <a:ext cx="10571999" cy="563528"/>
          </a:xfrm>
          <a:effectLst/>
        </p:spPr>
        <p:txBody>
          <a:bodyPr/>
          <a:lstStyle>
            <a:lvl1pPr>
              <a:defRPr sz="4000" b="0">
                <a:solidFill>
                  <a:schemeClr val="accent1"/>
                </a:solidFill>
              </a:defRPr>
            </a:lvl1pPr>
          </a:lstStyle>
          <a:p>
            <a:r>
              <a:rPr lang="ja-JP" altLang="en-US"/>
              <a:t>マスター タイトルの書式設定</a:t>
            </a:r>
            <a:endParaRPr lang="en-US" dirty="0"/>
          </a:p>
        </p:txBody>
      </p:sp>
    </p:spTree>
    <p:extLst>
      <p:ext uri="{BB962C8B-B14F-4D97-AF65-F5344CB8AC3E}">
        <p14:creationId xmlns:p14="http://schemas.microsoft.com/office/powerpoint/2010/main" val="315314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462" y="119153"/>
            <a:ext cx="11945077" cy="1626520"/>
          </a:xfrm>
          <a:prstGeom prst="rect">
            <a:avLst/>
          </a:prstGeom>
          <a:effectLst>
            <a:outerShdw blurRad="50800" dir="14400000">
              <a:srgbClr val="000000">
                <a:alpha val="60000"/>
              </a:srgbClr>
            </a:outerShdw>
          </a:effectLst>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286001"/>
            <a:ext cx="10563285" cy="3572799"/>
          </a:xfrm>
          <a:prstGeom prst="rect">
            <a:avLst/>
          </a:prstGeom>
          <a:effectLst/>
        </p:spPr>
        <p:txBody>
          <a:bodyPr vert="horz" lIns="91440" tIns="45720" rIns="91440" bIns="45720" rtlCol="0" anchor="t">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8" name="正方形/長方形 7">
            <a:extLst>
              <a:ext uri="{FF2B5EF4-FFF2-40B4-BE49-F238E27FC236}">
                <a16:creationId xmlns:a16="http://schemas.microsoft.com/office/drawing/2014/main" id="{85F65CBC-FB96-EC4B-A90D-E767C1FCE89B}"/>
              </a:ext>
            </a:extLst>
          </p:cNvPr>
          <p:cNvSpPr/>
          <p:nvPr userDrawn="1"/>
        </p:nvSpPr>
        <p:spPr>
          <a:xfrm>
            <a:off x="11807353" y="6596390"/>
            <a:ext cx="384647" cy="261610"/>
          </a:xfrm>
          <a:prstGeom prst="rect">
            <a:avLst/>
          </a:prstGeom>
        </p:spPr>
        <p:txBody>
          <a:bodyPr wrap="none" rIns="72000" bIns="0" anchor="b">
            <a:spAutoFit/>
          </a:bodyPr>
          <a:lstStyle/>
          <a:p>
            <a:pPr algn="r"/>
            <a:fld id="{D94F34D7-FCE8-F14E-968B-3D0926150A9A}" type="slidenum">
              <a:rPr kumimoji="1" lang="ja-JP" altLang="en-US" sz="1400" smtClean="0"/>
              <a:pPr algn="r"/>
              <a:t>‹#›</a:t>
            </a:fld>
            <a:endParaRPr lang="ja-JP" altLang="en-US" sz="1400"/>
          </a:p>
        </p:txBody>
      </p:sp>
    </p:spTree>
    <p:extLst>
      <p:ext uri="{BB962C8B-B14F-4D97-AF65-F5344CB8AC3E}">
        <p14:creationId xmlns:p14="http://schemas.microsoft.com/office/powerpoint/2010/main" val="89470439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46" r:id="rId3"/>
    <p:sldLayoutId id="2147483747" r:id="rId4"/>
    <p:sldLayoutId id="2147483738" r:id="rId5"/>
    <p:sldLayoutId id="2147483739" r:id="rId6"/>
    <p:sldLayoutId id="2147483740" r:id="rId7"/>
    <p:sldLayoutId id="2147483741" r:id="rId8"/>
    <p:sldLayoutId id="2147483743" r:id="rId9"/>
    <p:sldLayoutId id="2147483745"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342900" rtl="0" eaLnBrk="1" latinLnBrk="0" hangingPunct="1">
        <a:spcBef>
          <a:spcPct val="0"/>
        </a:spcBef>
        <a:buNone/>
        <a:defRPr kumimoji="1" sz="4400" b="1" i="0" kern="1200" baseline="0">
          <a:solidFill>
            <a:srgbClr val="FEFEFE"/>
          </a:solidFill>
          <a:latin typeface="Century Gothic" charset="0"/>
          <a:ea typeface="ヒラギノ角ゴ StdN W8" charset="-128"/>
          <a:cs typeface="Century Gothic" charset="0"/>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57188" indent="-347663" algn="l" defTabSz="342900" rtl="0" eaLnBrk="1" latinLnBrk="0" hangingPunct="1">
        <a:spcBef>
          <a:spcPts val="1800"/>
        </a:spcBef>
        <a:spcAft>
          <a:spcPts val="600"/>
        </a:spcAft>
        <a:buClr>
          <a:schemeClr val="accent1"/>
        </a:buClr>
        <a:buSzPct val="90000"/>
        <a:buFont typeface="Wingdings" charset="2"/>
        <a:buChar char="n"/>
        <a:tabLst/>
        <a:defRPr kumimoji="1" sz="2800" b="1" i="0" kern="1200" baseline="0">
          <a:solidFill>
            <a:schemeClr val="tx1"/>
          </a:solidFill>
          <a:effectLst/>
          <a:latin typeface="Meiryo UI" panose="020B0604030504040204" pitchFamily="34" charset="-128"/>
          <a:ea typeface="Meiryo UI" panose="020B0604030504040204" pitchFamily="34" charset="-128"/>
          <a:cs typeface="Meiryo UI" panose="020B0604030504040204" pitchFamily="34" charset="-128"/>
        </a:defRPr>
      </a:lvl1pPr>
      <a:lvl2pPr marL="361950" indent="-354013" algn="l" defTabSz="342900" rtl="0" eaLnBrk="1" latinLnBrk="0" hangingPunct="1">
        <a:lnSpc>
          <a:spcPct val="120000"/>
        </a:lnSpc>
        <a:spcBef>
          <a:spcPts val="0"/>
        </a:spcBef>
        <a:spcAft>
          <a:spcPts val="600"/>
        </a:spcAft>
        <a:buClr>
          <a:schemeClr val="accent1"/>
        </a:buClr>
        <a:buSzPct val="80000"/>
        <a:buFont typeface="Wingdings" pitchFamily="2" charset="2"/>
        <a:buChar char="n"/>
        <a:tabLst/>
        <a:defRPr kumimoji="1" sz="2800" b="0" i="0" kern="1200" baseline="0">
          <a:solidFill>
            <a:schemeClr val="tx1"/>
          </a:solidFill>
          <a:effectLst/>
          <a:latin typeface="Meiryo UI" panose="020B0604030504040204" pitchFamily="34" charset="-128"/>
          <a:ea typeface="Meiryo UI" panose="020B0604030504040204" pitchFamily="34" charset="-128"/>
          <a:cs typeface="Meiryo UI" panose="020B0604030504040204" pitchFamily="34" charset="-128"/>
        </a:defRPr>
      </a:lvl2pPr>
      <a:lvl3pPr marL="625475" indent="-254000" algn="l" defTabSz="342900" rtl="0" eaLnBrk="1" latinLnBrk="0" hangingPunct="1">
        <a:lnSpc>
          <a:spcPct val="120000"/>
        </a:lnSpc>
        <a:spcBef>
          <a:spcPts val="0"/>
        </a:spcBef>
        <a:spcAft>
          <a:spcPts val="600"/>
        </a:spcAft>
        <a:buClr>
          <a:schemeClr val="accent1"/>
        </a:buClr>
        <a:buFont typeface="Wingdings 2" charset="2"/>
        <a:buChar char=""/>
        <a:tabLst/>
        <a:defRPr kumimoji="1" sz="2400" b="1" i="0" kern="1200" baseline="0">
          <a:solidFill>
            <a:schemeClr val="tx1"/>
          </a:solidFill>
          <a:effectLst/>
          <a:latin typeface="Meiryo UI" panose="020B0604030504040204" pitchFamily="34" charset="-128"/>
          <a:ea typeface="Meiryo UI" panose="020B0604030504040204" pitchFamily="34" charset="-128"/>
          <a:cs typeface="Meiryo UI" panose="020B0604030504040204" pitchFamily="34" charset="-128"/>
        </a:defRPr>
      </a:lvl3pPr>
      <a:lvl4pPr marL="849313" indent="-254000" algn="l" defTabSz="342900" rtl="0" eaLnBrk="1" latinLnBrk="0" hangingPunct="1">
        <a:lnSpc>
          <a:spcPct val="120000"/>
        </a:lnSpc>
        <a:spcBef>
          <a:spcPts val="0"/>
        </a:spcBef>
        <a:spcAft>
          <a:spcPts val="600"/>
        </a:spcAft>
        <a:buClr>
          <a:schemeClr val="accent1"/>
        </a:buClr>
        <a:buFont typeface="Monaco" pitchFamily="2" charset="0"/>
        <a:buChar char="⎻"/>
        <a:tabLst/>
        <a:defRPr kumimoji="1" sz="2100" b="0" i="0" kern="1200" baseline="0">
          <a:solidFill>
            <a:schemeClr val="tx1"/>
          </a:solidFill>
          <a:effectLst/>
          <a:latin typeface="Meiryo UI" panose="020B0604030504040204" pitchFamily="34" charset="-128"/>
          <a:ea typeface="Meiryo UI" panose="020B0604030504040204" pitchFamily="34" charset="-128"/>
          <a:cs typeface="Meiryo UI" panose="020B0604030504040204" pitchFamily="34" charset="-128"/>
        </a:defRPr>
      </a:lvl4pPr>
      <a:lvl5pPr marL="1265238" indent="-285750" algn="l" defTabSz="342900" rtl="0" eaLnBrk="1" latinLnBrk="0" hangingPunct="1">
        <a:lnSpc>
          <a:spcPct val="120000"/>
        </a:lnSpc>
        <a:spcBef>
          <a:spcPts val="0"/>
        </a:spcBef>
        <a:spcAft>
          <a:spcPts val="600"/>
        </a:spcAft>
        <a:buClr>
          <a:schemeClr val="accent1"/>
        </a:buClr>
        <a:buFont typeface="Arial" panose="020B0604020202020204" pitchFamily="34" charset="0"/>
        <a:buChar char="•"/>
        <a:tabLst/>
        <a:defRPr kumimoji="1" sz="1800" b="0" i="0" kern="1200" baseline="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kumimoji="1"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kumimoji="1"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kumimoji="1"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kumimoji="1" sz="900" kern="1200">
          <a:solidFill>
            <a:schemeClr val="tx1"/>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body" idx="1"/>
          </p:nvPr>
        </p:nvSpPr>
        <p:spPr/>
        <p:txBody>
          <a:bodyPr/>
          <a:lstStyle/>
          <a:p>
            <a:r>
              <a:rPr lang="en-US" altLang="ja-JP" sz="1800" dirty="0">
                <a:latin typeface="Hiragino Sans W6" charset="-128"/>
                <a:ea typeface="Hiragino Sans W6" charset="-128"/>
                <a:cs typeface="Hiragino Sans W6" charset="-128"/>
              </a:rPr>
              <a:t>2021</a:t>
            </a:r>
            <a:r>
              <a:rPr lang="ja-JP" altLang="en-US" sz="1800">
                <a:latin typeface="Hiragino Sans W6" charset="-128"/>
                <a:ea typeface="Hiragino Sans W6" charset="-128"/>
                <a:cs typeface="Hiragino Sans W6" charset="-128"/>
              </a:rPr>
              <a:t>年</a:t>
            </a:r>
            <a:r>
              <a:rPr lang="en-US" altLang="ja-JP" sz="1800" dirty="0">
                <a:latin typeface="Hiragino Sans W6" charset="-128"/>
                <a:ea typeface="Hiragino Sans W6" charset="-128"/>
                <a:cs typeface="Hiragino Sans W6" charset="-128"/>
              </a:rPr>
              <a:t>3</a:t>
            </a:r>
            <a:r>
              <a:rPr lang="ja-JP" altLang="en-US" sz="1800">
                <a:latin typeface="Hiragino Sans W6" charset="-128"/>
                <a:ea typeface="Hiragino Sans W6" charset="-128"/>
                <a:cs typeface="Hiragino Sans W6" charset="-128"/>
              </a:rPr>
              <a:t>月</a:t>
            </a:r>
            <a:r>
              <a:rPr lang="en-US" altLang="ja-JP" sz="1800" dirty="0">
                <a:latin typeface="Hiragino Sans W6" charset="-128"/>
                <a:ea typeface="Hiragino Sans W6" charset="-128"/>
                <a:cs typeface="Hiragino Sans W6" charset="-128"/>
              </a:rPr>
              <a:t>18</a:t>
            </a:r>
            <a:r>
              <a:rPr lang="ja-JP" altLang="en-US" sz="1800">
                <a:latin typeface="Hiragino Sans W6" charset="-128"/>
                <a:ea typeface="Hiragino Sans W6" charset="-128"/>
                <a:cs typeface="Hiragino Sans W6" charset="-128"/>
              </a:rPr>
              <a:t>日</a:t>
            </a:r>
          </a:p>
        </p:txBody>
      </p:sp>
      <p:sp>
        <p:nvSpPr>
          <p:cNvPr id="5" name="テキスト ボックス 4"/>
          <p:cNvSpPr txBox="1"/>
          <p:nvPr/>
        </p:nvSpPr>
        <p:spPr>
          <a:xfrm>
            <a:off x="2882537" y="5943758"/>
            <a:ext cx="7755814" cy="523220"/>
          </a:xfrm>
          <a:prstGeom prst="rect">
            <a:avLst/>
          </a:prstGeom>
          <a:noFill/>
        </p:spPr>
        <p:txBody>
          <a:bodyPr wrap="square" rtlCol="0">
            <a:spAutoFit/>
          </a:bodyPr>
          <a:lstStyle/>
          <a:p>
            <a:pPr algn="r"/>
            <a:r>
              <a:rPr lang="en-US" altLang="ja-JP" sz="2800" dirty="0"/>
              <a:t>NPO</a:t>
            </a:r>
            <a:r>
              <a:rPr lang="ja-JP" altLang="ja-JP" sz="2800" dirty="0"/>
              <a:t>法人</a:t>
            </a:r>
            <a:r>
              <a:rPr lang="en-US" altLang="ja-JP" sz="2800" dirty="0"/>
              <a:t>CCC-TIES</a:t>
            </a:r>
            <a:r>
              <a:rPr lang="ja-JP" altLang="en-US" sz="2800" dirty="0"/>
              <a:t>　</a:t>
            </a:r>
            <a:r>
              <a:rPr lang="ja-JP" altLang="ja-JP" sz="2800" dirty="0"/>
              <a:t>堀真寿美</a:t>
            </a:r>
          </a:p>
        </p:txBody>
      </p:sp>
      <p:sp>
        <p:nvSpPr>
          <p:cNvPr id="4" name="タイトル 3">
            <a:extLst>
              <a:ext uri="{FF2B5EF4-FFF2-40B4-BE49-F238E27FC236}">
                <a16:creationId xmlns:a16="http://schemas.microsoft.com/office/drawing/2014/main" id="{19587DD0-9345-D74D-8202-BDB91F9BC5A8}"/>
              </a:ext>
            </a:extLst>
          </p:cNvPr>
          <p:cNvSpPr>
            <a:spLocks noGrp="1"/>
          </p:cNvSpPr>
          <p:nvPr>
            <p:ph type="title"/>
          </p:nvPr>
        </p:nvSpPr>
        <p:spPr>
          <a:xfrm>
            <a:off x="1320986" y="1142842"/>
            <a:ext cx="9523227" cy="2194789"/>
          </a:xfrm>
        </p:spPr>
        <p:txBody>
          <a:bodyPr/>
          <a:lstStyle/>
          <a:p>
            <a:r>
              <a:rPr lang="ja-JP" altLang="ja-JP" sz="4400" dirty="0"/>
              <a:t>オープンオンライン教育を活用した</a:t>
            </a:r>
            <a:br>
              <a:rPr lang="en-US" altLang="ja-JP" sz="4400" dirty="0"/>
            </a:br>
            <a:r>
              <a:rPr lang="ja-JP" altLang="ja-JP" sz="4400" dirty="0"/>
              <a:t>コンピテンシーに基づく教育</a:t>
            </a:r>
          </a:p>
        </p:txBody>
      </p:sp>
    </p:spTree>
    <p:extLst>
      <p:ext uri="{BB962C8B-B14F-4D97-AF65-F5344CB8AC3E}">
        <p14:creationId xmlns:p14="http://schemas.microsoft.com/office/powerpoint/2010/main" val="1678812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20474629-2792-7C41-BD2C-0229235DCD36}"/>
              </a:ext>
            </a:extLst>
          </p:cNvPr>
          <p:cNvSpPr>
            <a:spLocks noGrp="1"/>
          </p:cNvSpPr>
          <p:nvPr>
            <p:ph type="title"/>
          </p:nvPr>
        </p:nvSpPr>
        <p:spPr>
          <a:xfrm>
            <a:off x="123462" y="119153"/>
            <a:ext cx="11945077" cy="1626520"/>
          </a:xfrm>
        </p:spPr>
        <p:txBody>
          <a:bodyPr anchor="ctr">
            <a:normAutofit/>
          </a:bodyPr>
          <a:lstStyle/>
          <a:p>
            <a:r>
              <a:rPr lang="ja-JP" altLang="en-US" dirty="0"/>
              <a:t>現代社会：</a:t>
            </a:r>
            <a:r>
              <a:rPr lang="en-US" altLang="ja-JP" dirty="0"/>
              <a:t>VUCA</a:t>
            </a:r>
            <a:r>
              <a:rPr lang="ja-JP" altLang="en-US" dirty="0"/>
              <a:t>時代</a:t>
            </a:r>
          </a:p>
        </p:txBody>
      </p:sp>
      <p:pic>
        <p:nvPicPr>
          <p:cNvPr id="9" name="図 8" descr="ダイアグラム&#10;&#10;自動的に生成された説明">
            <a:extLst>
              <a:ext uri="{FF2B5EF4-FFF2-40B4-BE49-F238E27FC236}">
                <a16:creationId xmlns:a16="http://schemas.microsoft.com/office/drawing/2014/main" id="{8F3BAB87-D5E5-BC4E-A32F-CF51294A17E5}"/>
              </a:ext>
            </a:extLst>
          </p:cNvPr>
          <p:cNvPicPr>
            <a:picLocks noChangeAspect="1"/>
          </p:cNvPicPr>
          <p:nvPr/>
        </p:nvPicPr>
        <p:blipFill>
          <a:blip r:embed="rId3"/>
          <a:stretch>
            <a:fillRect/>
          </a:stretch>
        </p:blipFill>
        <p:spPr>
          <a:xfrm>
            <a:off x="6390617" y="2668280"/>
            <a:ext cx="5194583" cy="3649194"/>
          </a:xfrm>
          <a:prstGeom prst="rect">
            <a:avLst/>
          </a:prstGeom>
          <a:noFill/>
        </p:spPr>
      </p:pic>
      <p:sp>
        <p:nvSpPr>
          <p:cNvPr id="3" name="コンテンツ プレースホルダー 2">
            <a:extLst>
              <a:ext uri="{FF2B5EF4-FFF2-40B4-BE49-F238E27FC236}">
                <a16:creationId xmlns:a16="http://schemas.microsoft.com/office/drawing/2014/main" id="{46B205C2-FA62-409A-9D44-322E82255E25}"/>
              </a:ext>
            </a:extLst>
          </p:cNvPr>
          <p:cNvSpPr>
            <a:spLocks noGrp="1"/>
          </p:cNvSpPr>
          <p:nvPr>
            <p:ph sz="half" idx="1"/>
          </p:nvPr>
        </p:nvSpPr>
        <p:spPr/>
        <p:txBody>
          <a:bodyPr/>
          <a:lstStyle/>
          <a:p>
            <a:pPr marL="9525" indent="0">
              <a:buNone/>
            </a:pPr>
            <a:endParaRPr lang="ja-JP" altLang="en-US" dirty="0"/>
          </a:p>
        </p:txBody>
      </p:sp>
    </p:spTree>
    <p:extLst>
      <p:ext uri="{BB962C8B-B14F-4D97-AF65-F5344CB8AC3E}">
        <p14:creationId xmlns:p14="http://schemas.microsoft.com/office/powerpoint/2010/main" val="1674439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7234AD62-6924-1D4B-BFC8-A7080333DC2F}"/>
              </a:ext>
            </a:extLst>
          </p:cNvPr>
          <p:cNvSpPr>
            <a:spLocks noGrp="1"/>
          </p:cNvSpPr>
          <p:nvPr>
            <p:ph sz="half" idx="1"/>
          </p:nvPr>
        </p:nvSpPr>
        <p:spPr>
          <a:xfrm>
            <a:off x="683246" y="2383744"/>
            <a:ext cx="5185873" cy="4218269"/>
          </a:xfrm>
        </p:spPr>
        <p:txBody>
          <a:bodyPr anchor="t">
            <a:normAutofit/>
          </a:bodyPr>
          <a:lstStyle/>
          <a:p>
            <a:r>
              <a:rPr lang="en-US" altLang="ja-JP" dirty="0">
                <a:solidFill>
                  <a:schemeClr val="accent1"/>
                </a:solidFill>
              </a:rPr>
              <a:t>V</a:t>
            </a:r>
            <a:r>
              <a:rPr lang="en-US" altLang="ja-JP" dirty="0"/>
              <a:t>olatility</a:t>
            </a:r>
            <a:r>
              <a:rPr lang="ja-JP" altLang="en-US" dirty="0"/>
              <a:t>：変動性</a:t>
            </a:r>
            <a:r>
              <a:rPr lang="en-US" altLang="ja-JP" dirty="0"/>
              <a:t>	</a:t>
            </a:r>
            <a:r>
              <a:rPr lang="ja-JP" altLang="en-US" dirty="0"/>
              <a:t> </a:t>
            </a:r>
            <a:endParaRPr lang="en-US" altLang="ja-JP" dirty="0"/>
          </a:p>
          <a:p>
            <a:pPr marL="242888" lvl="2" indent="0">
              <a:buNone/>
            </a:pPr>
            <a:r>
              <a:rPr lang="ja-JP" altLang="en-US" dirty="0"/>
              <a:t>･･･技術進化，社会変化</a:t>
            </a:r>
          </a:p>
        </p:txBody>
      </p:sp>
      <p:sp>
        <p:nvSpPr>
          <p:cNvPr id="7" name="タイトル 6">
            <a:extLst>
              <a:ext uri="{FF2B5EF4-FFF2-40B4-BE49-F238E27FC236}">
                <a16:creationId xmlns:a16="http://schemas.microsoft.com/office/drawing/2014/main" id="{20474629-2792-7C41-BD2C-0229235DCD36}"/>
              </a:ext>
            </a:extLst>
          </p:cNvPr>
          <p:cNvSpPr>
            <a:spLocks noGrp="1"/>
          </p:cNvSpPr>
          <p:nvPr>
            <p:ph type="title"/>
          </p:nvPr>
        </p:nvSpPr>
        <p:spPr>
          <a:xfrm>
            <a:off x="123462" y="119153"/>
            <a:ext cx="11945077" cy="1626520"/>
          </a:xfrm>
        </p:spPr>
        <p:txBody>
          <a:bodyPr anchor="ctr">
            <a:normAutofit/>
          </a:bodyPr>
          <a:lstStyle/>
          <a:p>
            <a:r>
              <a:rPr lang="ja-JP" altLang="en-US" dirty="0"/>
              <a:t>現代社会：</a:t>
            </a:r>
            <a:r>
              <a:rPr lang="en-US" altLang="ja-JP" dirty="0"/>
              <a:t>VUCA</a:t>
            </a:r>
            <a:r>
              <a:rPr lang="ja-JP" altLang="en-US" dirty="0"/>
              <a:t>時代</a:t>
            </a:r>
          </a:p>
        </p:txBody>
      </p:sp>
      <p:pic>
        <p:nvPicPr>
          <p:cNvPr id="9" name="図 8" descr="ダイアグラム&#10;&#10;自動的に生成された説明">
            <a:extLst>
              <a:ext uri="{FF2B5EF4-FFF2-40B4-BE49-F238E27FC236}">
                <a16:creationId xmlns:a16="http://schemas.microsoft.com/office/drawing/2014/main" id="{8F3BAB87-D5E5-BC4E-A32F-CF51294A17E5}"/>
              </a:ext>
            </a:extLst>
          </p:cNvPr>
          <p:cNvPicPr>
            <a:picLocks noChangeAspect="1"/>
          </p:cNvPicPr>
          <p:nvPr/>
        </p:nvPicPr>
        <p:blipFill>
          <a:blip r:embed="rId3"/>
          <a:stretch>
            <a:fillRect/>
          </a:stretch>
        </p:blipFill>
        <p:spPr>
          <a:xfrm>
            <a:off x="6390617" y="2668280"/>
            <a:ext cx="5194583" cy="3649194"/>
          </a:xfrm>
          <a:prstGeom prst="rect">
            <a:avLst/>
          </a:prstGeom>
          <a:noFill/>
        </p:spPr>
      </p:pic>
    </p:spTree>
    <p:extLst>
      <p:ext uri="{BB962C8B-B14F-4D97-AF65-F5344CB8AC3E}">
        <p14:creationId xmlns:p14="http://schemas.microsoft.com/office/powerpoint/2010/main" val="3495301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7234AD62-6924-1D4B-BFC8-A7080333DC2F}"/>
              </a:ext>
            </a:extLst>
          </p:cNvPr>
          <p:cNvSpPr>
            <a:spLocks noGrp="1"/>
          </p:cNvSpPr>
          <p:nvPr>
            <p:ph sz="half" idx="1"/>
          </p:nvPr>
        </p:nvSpPr>
        <p:spPr>
          <a:xfrm>
            <a:off x="683246" y="2383744"/>
            <a:ext cx="5185873" cy="4218269"/>
          </a:xfrm>
        </p:spPr>
        <p:txBody>
          <a:bodyPr anchor="t">
            <a:normAutofit/>
          </a:bodyPr>
          <a:lstStyle/>
          <a:p>
            <a:r>
              <a:rPr lang="en-US" altLang="ja-JP" dirty="0">
                <a:solidFill>
                  <a:schemeClr val="accent1"/>
                </a:solidFill>
              </a:rPr>
              <a:t>V</a:t>
            </a:r>
            <a:r>
              <a:rPr lang="en-US" altLang="ja-JP" dirty="0"/>
              <a:t>olatility</a:t>
            </a:r>
            <a:r>
              <a:rPr lang="ja-JP" altLang="en-US" dirty="0"/>
              <a:t>：変動性</a:t>
            </a:r>
            <a:r>
              <a:rPr lang="en-US" altLang="ja-JP" dirty="0"/>
              <a:t>	</a:t>
            </a:r>
            <a:r>
              <a:rPr lang="ja-JP" altLang="en-US" dirty="0"/>
              <a:t> </a:t>
            </a:r>
            <a:endParaRPr lang="en-US" altLang="ja-JP" dirty="0"/>
          </a:p>
          <a:p>
            <a:pPr marL="242888" lvl="2" indent="0">
              <a:buNone/>
            </a:pPr>
            <a:r>
              <a:rPr lang="ja-JP" altLang="en-US" dirty="0"/>
              <a:t>･･･技術進化，社会変化</a:t>
            </a:r>
          </a:p>
          <a:p>
            <a:r>
              <a:rPr lang="en-US" altLang="ja-JP" dirty="0">
                <a:solidFill>
                  <a:schemeClr val="accent1"/>
                </a:solidFill>
              </a:rPr>
              <a:t>U</a:t>
            </a:r>
            <a:r>
              <a:rPr lang="en-US" altLang="ja-JP" dirty="0"/>
              <a:t>ncertainty</a:t>
            </a:r>
            <a:r>
              <a:rPr lang="ja-JP" altLang="en-US" dirty="0"/>
              <a:t>：不確実性</a:t>
            </a:r>
            <a:r>
              <a:rPr lang="en-US" altLang="ja-JP" dirty="0"/>
              <a:t>	</a:t>
            </a:r>
            <a:r>
              <a:rPr lang="ja-JP" altLang="en-US" dirty="0"/>
              <a:t> </a:t>
            </a:r>
            <a:endParaRPr lang="en-US" altLang="ja-JP" dirty="0"/>
          </a:p>
          <a:p>
            <a:pPr marL="242888" lvl="2" indent="0">
              <a:buNone/>
            </a:pPr>
            <a:r>
              <a:rPr lang="ja-JP" altLang="en-US" dirty="0"/>
              <a:t>･･･高齢化，温暖化，新型コロナ</a:t>
            </a:r>
          </a:p>
        </p:txBody>
      </p:sp>
      <p:sp>
        <p:nvSpPr>
          <p:cNvPr id="7" name="タイトル 6">
            <a:extLst>
              <a:ext uri="{FF2B5EF4-FFF2-40B4-BE49-F238E27FC236}">
                <a16:creationId xmlns:a16="http://schemas.microsoft.com/office/drawing/2014/main" id="{20474629-2792-7C41-BD2C-0229235DCD36}"/>
              </a:ext>
            </a:extLst>
          </p:cNvPr>
          <p:cNvSpPr>
            <a:spLocks noGrp="1"/>
          </p:cNvSpPr>
          <p:nvPr>
            <p:ph type="title"/>
          </p:nvPr>
        </p:nvSpPr>
        <p:spPr>
          <a:xfrm>
            <a:off x="123462" y="119153"/>
            <a:ext cx="11945077" cy="1626520"/>
          </a:xfrm>
        </p:spPr>
        <p:txBody>
          <a:bodyPr anchor="ctr">
            <a:normAutofit/>
          </a:bodyPr>
          <a:lstStyle/>
          <a:p>
            <a:r>
              <a:rPr lang="ja-JP" altLang="en-US" dirty="0"/>
              <a:t>現代社会：</a:t>
            </a:r>
            <a:r>
              <a:rPr lang="en-US" altLang="ja-JP" dirty="0"/>
              <a:t>VUCA</a:t>
            </a:r>
            <a:r>
              <a:rPr lang="ja-JP" altLang="en-US" dirty="0"/>
              <a:t>時代</a:t>
            </a:r>
          </a:p>
        </p:txBody>
      </p:sp>
      <p:pic>
        <p:nvPicPr>
          <p:cNvPr id="9" name="図 8" descr="ダイアグラム&#10;&#10;自動的に生成された説明">
            <a:extLst>
              <a:ext uri="{FF2B5EF4-FFF2-40B4-BE49-F238E27FC236}">
                <a16:creationId xmlns:a16="http://schemas.microsoft.com/office/drawing/2014/main" id="{8F3BAB87-D5E5-BC4E-A32F-CF51294A17E5}"/>
              </a:ext>
            </a:extLst>
          </p:cNvPr>
          <p:cNvPicPr>
            <a:picLocks noChangeAspect="1"/>
          </p:cNvPicPr>
          <p:nvPr/>
        </p:nvPicPr>
        <p:blipFill>
          <a:blip r:embed="rId3"/>
          <a:stretch>
            <a:fillRect/>
          </a:stretch>
        </p:blipFill>
        <p:spPr>
          <a:xfrm>
            <a:off x="6390617" y="2668280"/>
            <a:ext cx="5194583" cy="3649194"/>
          </a:xfrm>
          <a:prstGeom prst="rect">
            <a:avLst/>
          </a:prstGeom>
          <a:noFill/>
        </p:spPr>
      </p:pic>
    </p:spTree>
    <p:extLst>
      <p:ext uri="{BB962C8B-B14F-4D97-AF65-F5344CB8AC3E}">
        <p14:creationId xmlns:p14="http://schemas.microsoft.com/office/powerpoint/2010/main" val="74331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7234AD62-6924-1D4B-BFC8-A7080333DC2F}"/>
              </a:ext>
            </a:extLst>
          </p:cNvPr>
          <p:cNvSpPr>
            <a:spLocks noGrp="1"/>
          </p:cNvSpPr>
          <p:nvPr>
            <p:ph sz="half" idx="1"/>
          </p:nvPr>
        </p:nvSpPr>
        <p:spPr>
          <a:xfrm>
            <a:off x="683246" y="2383744"/>
            <a:ext cx="5185873" cy="4218269"/>
          </a:xfrm>
        </p:spPr>
        <p:txBody>
          <a:bodyPr anchor="t">
            <a:normAutofit/>
          </a:bodyPr>
          <a:lstStyle/>
          <a:p>
            <a:r>
              <a:rPr lang="en-US" altLang="ja-JP" dirty="0">
                <a:solidFill>
                  <a:schemeClr val="accent1"/>
                </a:solidFill>
              </a:rPr>
              <a:t>V</a:t>
            </a:r>
            <a:r>
              <a:rPr lang="en-US" altLang="ja-JP" dirty="0"/>
              <a:t>olatility</a:t>
            </a:r>
            <a:r>
              <a:rPr lang="ja-JP" altLang="en-US" dirty="0"/>
              <a:t>：変動性</a:t>
            </a:r>
            <a:r>
              <a:rPr lang="en-US" altLang="ja-JP" dirty="0"/>
              <a:t>	</a:t>
            </a:r>
            <a:r>
              <a:rPr lang="ja-JP" altLang="en-US" dirty="0"/>
              <a:t> </a:t>
            </a:r>
            <a:endParaRPr lang="en-US" altLang="ja-JP" dirty="0"/>
          </a:p>
          <a:p>
            <a:pPr marL="242888" lvl="2" indent="0">
              <a:buNone/>
            </a:pPr>
            <a:r>
              <a:rPr lang="ja-JP" altLang="en-US" dirty="0"/>
              <a:t>･･･技術進化，社会変化</a:t>
            </a:r>
          </a:p>
          <a:p>
            <a:r>
              <a:rPr lang="en-US" altLang="ja-JP" dirty="0">
                <a:solidFill>
                  <a:schemeClr val="accent1"/>
                </a:solidFill>
              </a:rPr>
              <a:t>U</a:t>
            </a:r>
            <a:r>
              <a:rPr lang="en-US" altLang="ja-JP" dirty="0"/>
              <a:t>ncertainty</a:t>
            </a:r>
            <a:r>
              <a:rPr lang="ja-JP" altLang="en-US" dirty="0"/>
              <a:t>：不確実性</a:t>
            </a:r>
            <a:r>
              <a:rPr lang="en-US" altLang="ja-JP" dirty="0"/>
              <a:t>	</a:t>
            </a:r>
            <a:r>
              <a:rPr lang="ja-JP" altLang="en-US" dirty="0"/>
              <a:t> </a:t>
            </a:r>
            <a:endParaRPr lang="en-US" altLang="ja-JP" dirty="0"/>
          </a:p>
          <a:p>
            <a:pPr marL="242888" lvl="2" indent="0">
              <a:buNone/>
            </a:pPr>
            <a:r>
              <a:rPr lang="ja-JP" altLang="en-US" dirty="0"/>
              <a:t>･･･高齢化，温暖化，新型コロナ</a:t>
            </a:r>
          </a:p>
          <a:p>
            <a:r>
              <a:rPr lang="en-US" altLang="ja-JP" dirty="0">
                <a:solidFill>
                  <a:schemeClr val="accent1"/>
                </a:solidFill>
              </a:rPr>
              <a:t>C</a:t>
            </a:r>
            <a:r>
              <a:rPr lang="en-US" altLang="ja-JP" dirty="0"/>
              <a:t>omplexity</a:t>
            </a:r>
            <a:r>
              <a:rPr lang="ja-JP" altLang="en-US" dirty="0"/>
              <a:t>：複雑性</a:t>
            </a:r>
            <a:r>
              <a:rPr lang="en-US" altLang="ja-JP" dirty="0"/>
              <a:t>	</a:t>
            </a:r>
            <a:r>
              <a:rPr lang="ja-JP" altLang="en-US" dirty="0"/>
              <a:t> </a:t>
            </a:r>
            <a:endParaRPr lang="en-US" altLang="ja-JP" dirty="0"/>
          </a:p>
          <a:p>
            <a:pPr marL="242888" lvl="2" indent="0">
              <a:buNone/>
            </a:pPr>
            <a:r>
              <a:rPr lang="ja-JP" altLang="en-US" dirty="0"/>
              <a:t>･･･グローバル化，新サービス</a:t>
            </a:r>
          </a:p>
        </p:txBody>
      </p:sp>
      <p:sp>
        <p:nvSpPr>
          <p:cNvPr id="7" name="タイトル 6">
            <a:extLst>
              <a:ext uri="{FF2B5EF4-FFF2-40B4-BE49-F238E27FC236}">
                <a16:creationId xmlns:a16="http://schemas.microsoft.com/office/drawing/2014/main" id="{20474629-2792-7C41-BD2C-0229235DCD36}"/>
              </a:ext>
            </a:extLst>
          </p:cNvPr>
          <p:cNvSpPr>
            <a:spLocks noGrp="1"/>
          </p:cNvSpPr>
          <p:nvPr>
            <p:ph type="title"/>
          </p:nvPr>
        </p:nvSpPr>
        <p:spPr>
          <a:xfrm>
            <a:off x="123462" y="119153"/>
            <a:ext cx="11945077" cy="1626520"/>
          </a:xfrm>
        </p:spPr>
        <p:txBody>
          <a:bodyPr anchor="ctr">
            <a:normAutofit/>
          </a:bodyPr>
          <a:lstStyle/>
          <a:p>
            <a:r>
              <a:rPr lang="ja-JP" altLang="en-US" dirty="0"/>
              <a:t>現代社会：</a:t>
            </a:r>
            <a:r>
              <a:rPr lang="en-US" altLang="ja-JP" dirty="0"/>
              <a:t>VUCA</a:t>
            </a:r>
            <a:r>
              <a:rPr lang="ja-JP" altLang="en-US" dirty="0"/>
              <a:t>時代</a:t>
            </a:r>
          </a:p>
        </p:txBody>
      </p:sp>
      <p:pic>
        <p:nvPicPr>
          <p:cNvPr id="9" name="図 8" descr="ダイアグラム&#10;&#10;自動的に生成された説明">
            <a:extLst>
              <a:ext uri="{FF2B5EF4-FFF2-40B4-BE49-F238E27FC236}">
                <a16:creationId xmlns:a16="http://schemas.microsoft.com/office/drawing/2014/main" id="{8F3BAB87-D5E5-BC4E-A32F-CF51294A17E5}"/>
              </a:ext>
            </a:extLst>
          </p:cNvPr>
          <p:cNvPicPr>
            <a:picLocks noChangeAspect="1"/>
          </p:cNvPicPr>
          <p:nvPr/>
        </p:nvPicPr>
        <p:blipFill>
          <a:blip r:embed="rId3"/>
          <a:stretch>
            <a:fillRect/>
          </a:stretch>
        </p:blipFill>
        <p:spPr>
          <a:xfrm>
            <a:off x="6390617" y="2668280"/>
            <a:ext cx="5194583" cy="3649194"/>
          </a:xfrm>
          <a:prstGeom prst="rect">
            <a:avLst/>
          </a:prstGeom>
          <a:noFill/>
        </p:spPr>
      </p:pic>
    </p:spTree>
    <p:extLst>
      <p:ext uri="{BB962C8B-B14F-4D97-AF65-F5344CB8AC3E}">
        <p14:creationId xmlns:p14="http://schemas.microsoft.com/office/powerpoint/2010/main" val="75875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7234AD62-6924-1D4B-BFC8-A7080333DC2F}"/>
              </a:ext>
            </a:extLst>
          </p:cNvPr>
          <p:cNvSpPr>
            <a:spLocks noGrp="1"/>
          </p:cNvSpPr>
          <p:nvPr>
            <p:ph sz="half" idx="1"/>
          </p:nvPr>
        </p:nvSpPr>
        <p:spPr>
          <a:xfrm>
            <a:off x="683246" y="2383744"/>
            <a:ext cx="5185873" cy="4218269"/>
          </a:xfrm>
        </p:spPr>
        <p:txBody>
          <a:bodyPr anchor="t">
            <a:normAutofit/>
          </a:bodyPr>
          <a:lstStyle/>
          <a:p>
            <a:r>
              <a:rPr lang="en-US" altLang="ja-JP" dirty="0">
                <a:solidFill>
                  <a:schemeClr val="accent1"/>
                </a:solidFill>
              </a:rPr>
              <a:t>V</a:t>
            </a:r>
            <a:r>
              <a:rPr lang="en-US" altLang="ja-JP" dirty="0"/>
              <a:t>olatility</a:t>
            </a:r>
            <a:r>
              <a:rPr lang="ja-JP" altLang="en-US" dirty="0"/>
              <a:t>：変動性</a:t>
            </a:r>
            <a:r>
              <a:rPr lang="en-US" altLang="ja-JP" dirty="0"/>
              <a:t>	</a:t>
            </a:r>
            <a:r>
              <a:rPr lang="ja-JP" altLang="en-US" dirty="0"/>
              <a:t> </a:t>
            </a:r>
            <a:endParaRPr lang="en-US" altLang="ja-JP" dirty="0"/>
          </a:p>
          <a:p>
            <a:pPr marL="242888" lvl="2" indent="0">
              <a:buNone/>
            </a:pPr>
            <a:r>
              <a:rPr lang="ja-JP" altLang="en-US" dirty="0"/>
              <a:t>･･･技術進化，社会変化</a:t>
            </a:r>
          </a:p>
          <a:p>
            <a:r>
              <a:rPr lang="en-US" altLang="ja-JP" dirty="0">
                <a:solidFill>
                  <a:schemeClr val="accent1"/>
                </a:solidFill>
              </a:rPr>
              <a:t>U</a:t>
            </a:r>
            <a:r>
              <a:rPr lang="en-US" altLang="ja-JP" dirty="0"/>
              <a:t>ncertainty</a:t>
            </a:r>
            <a:r>
              <a:rPr lang="ja-JP" altLang="en-US" dirty="0"/>
              <a:t>：不確実性</a:t>
            </a:r>
            <a:r>
              <a:rPr lang="en-US" altLang="ja-JP" dirty="0"/>
              <a:t>	</a:t>
            </a:r>
            <a:r>
              <a:rPr lang="ja-JP" altLang="en-US" dirty="0"/>
              <a:t> </a:t>
            </a:r>
            <a:endParaRPr lang="en-US" altLang="ja-JP" dirty="0"/>
          </a:p>
          <a:p>
            <a:pPr marL="242888" lvl="2" indent="0">
              <a:buNone/>
            </a:pPr>
            <a:r>
              <a:rPr lang="ja-JP" altLang="en-US" dirty="0"/>
              <a:t>･･･高齢化，温暖化，新型コロナ</a:t>
            </a:r>
          </a:p>
          <a:p>
            <a:r>
              <a:rPr lang="en-US" altLang="ja-JP" dirty="0">
                <a:solidFill>
                  <a:schemeClr val="accent1"/>
                </a:solidFill>
              </a:rPr>
              <a:t>C</a:t>
            </a:r>
            <a:r>
              <a:rPr lang="en-US" altLang="ja-JP" dirty="0"/>
              <a:t>omplexity</a:t>
            </a:r>
            <a:r>
              <a:rPr lang="ja-JP" altLang="en-US" dirty="0"/>
              <a:t>：複雑性</a:t>
            </a:r>
            <a:r>
              <a:rPr lang="en-US" altLang="ja-JP" dirty="0"/>
              <a:t>	</a:t>
            </a:r>
            <a:r>
              <a:rPr lang="ja-JP" altLang="en-US" dirty="0"/>
              <a:t> </a:t>
            </a:r>
            <a:endParaRPr lang="en-US" altLang="ja-JP" dirty="0"/>
          </a:p>
          <a:p>
            <a:pPr marL="242888" lvl="2" indent="0">
              <a:buNone/>
            </a:pPr>
            <a:r>
              <a:rPr lang="ja-JP" altLang="en-US" dirty="0"/>
              <a:t>･･･グローバル化，新サービス</a:t>
            </a:r>
          </a:p>
          <a:p>
            <a:r>
              <a:rPr lang="en-US" altLang="ja-JP" dirty="0">
                <a:solidFill>
                  <a:schemeClr val="accent1"/>
                </a:solidFill>
              </a:rPr>
              <a:t>A</a:t>
            </a:r>
            <a:r>
              <a:rPr lang="en-US" altLang="ja-JP" dirty="0"/>
              <a:t>mbiguity</a:t>
            </a:r>
            <a:r>
              <a:rPr lang="ja-JP" altLang="en-US" dirty="0"/>
              <a:t>：曖昧性</a:t>
            </a:r>
            <a:endParaRPr lang="en-US" altLang="ja-JP" dirty="0"/>
          </a:p>
          <a:p>
            <a:pPr marL="242888" lvl="2" indent="0">
              <a:buNone/>
            </a:pPr>
            <a:r>
              <a:rPr lang="ja-JP" altLang="en-US" dirty="0"/>
              <a:t>･･･正しい回答がない</a:t>
            </a:r>
          </a:p>
          <a:p>
            <a:endParaRPr lang="ja-JP" altLang="en-US" dirty="0"/>
          </a:p>
        </p:txBody>
      </p:sp>
      <p:sp>
        <p:nvSpPr>
          <p:cNvPr id="7" name="タイトル 6">
            <a:extLst>
              <a:ext uri="{FF2B5EF4-FFF2-40B4-BE49-F238E27FC236}">
                <a16:creationId xmlns:a16="http://schemas.microsoft.com/office/drawing/2014/main" id="{20474629-2792-7C41-BD2C-0229235DCD36}"/>
              </a:ext>
            </a:extLst>
          </p:cNvPr>
          <p:cNvSpPr>
            <a:spLocks noGrp="1"/>
          </p:cNvSpPr>
          <p:nvPr>
            <p:ph type="title"/>
          </p:nvPr>
        </p:nvSpPr>
        <p:spPr>
          <a:xfrm>
            <a:off x="123462" y="119153"/>
            <a:ext cx="11945077" cy="1626520"/>
          </a:xfrm>
        </p:spPr>
        <p:txBody>
          <a:bodyPr anchor="ctr">
            <a:normAutofit/>
          </a:bodyPr>
          <a:lstStyle/>
          <a:p>
            <a:r>
              <a:rPr lang="ja-JP" altLang="en-US" dirty="0"/>
              <a:t>現代社会：</a:t>
            </a:r>
            <a:r>
              <a:rPr lang="en-US" altLang="ja-JP" dirty="0"/>
              <a:t>VUCA</a:t>
            </a:r>
            <a:r>
              <a:rPr lang="ja-JP" altLang="en-US" dirty="0"/>
              <a:t>時代</a:t>
            </a:r>
          </a:p>
        </p:txBody>
      </p:sp>
      <p:pic>
        <p:nvPicPr>
          <p:cNvPr id="9" name="図 8" descr="ダイアグラム&#10;&#10;自動的に生成された説明">
            <a:extLst>
              <a:ext uri="{FF2B5EF4-FFF2-40B4-BE49-F238E27FC236}">
                <a16:creationId xmlns:a16="http://schemas.microsoft.com/office/drawing/2014/main" id="{8F3BAB87-D5E5-BC4E-A32F-CF51294A17E5}"/>
              </a:ext>
            </a:extLst>
          </p:cNvPr>
          <p:cNvPicPr>
            <a:picLocks noChangeAspect="1"/>
          </p:cNvPicPr>
          <p:nvPr/>
        </p:nvPicPr>
        <p:blipFill>
          <a:blip r:embed="rId3"/>
          <a:stretch>
            <a:fillRect/>
          </a:stretch>
        </p:blipFill>
        <p:spPr>
          <a:xfrm>
            <a:off x="6390617" y="2668280"/>
            <a:ext cx="5194583" cy="3649194"/>
          </a:xfrm>
          <a:prstGeom prst="rect">
            <a:avLst/>
          </a:prstGeom>
          <a:noFill/>
        </p:spPr>
      </p:pic>
    </p:spTree>
    <p:extLst>
      <p:ext uri="{BB962C8B-B14F-4D97-AF65-F5344CB8AC3E}">
        <p14:creationId xmlns:p14="http://schemas.microsoft.com/office/powerpoint/2010/main" val="178939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7234AD62-6924-1D4B-BFC8-A7080333DC2F}"/>
              </a:ext>
            </a:extLst>
          </p:cNvPr>
          <p:cNvSpPr>
            <a:spLocks noGrp="1"/>
          </p:cNvSpPr>
          <p:nvPr>
            <p:ph sz="quarter" idx="13"/>
          </p:nvPr>
        </p:nvSpPr>
        <p:spPr>
          <a:xfrm>
            <a:off x="628851" y="2530548"/>
            <a:ext cx="10904500" cy="4062757"/>
          </a:xfrm>
        </p:spPr>
        <p:txBody>
          <a:bodyPr>
            <a:normAutofit/>
          </a:bodyPr>
          <a:lstStyle/>
          <a:p>
            <a:r>
              <a:rPr lang="ja-JP" altLang="en-US"/>
              <a:t>学び</a:t>
            </a:r>
            <a:r>
              <a:rPr lang="ja-JP" altLang="en-US" dirty="0"/>
              <a:t>の成果が活かせること</a:t>
            </a:r>
            <a:endParaRPr lang="en-US" altLang="ja-JP" dirty="0"/>
          </a:p>
          <a:p>
            <a:r>
              <a:rPr lang="ja-JP" altLang="en-US" dirty="0"/>
              <a:t>すべての人々に教育の機会が提供されること</a:t>
            </a:r>
          </a:p>
          <a:p>
            <a:r>
              <a:rPr lang="ja-JP" altLang="en-US" dirty="0"/>
              <a:t>生涯にわたり学び続けること</a:t>
            </a:r>
          </a:p>
          <a:p>
            <a:endParaRPr lang="ja-JP" altLang="en-US" dirty="0"/>
          </a:p>
        </p:txBody>
      </p:sp>
      <p:sp>
        <p:nvSpPr>
          <p:cNvPr id="7" name="タイトル 6">
            <a:extLst>
              <a:ext uri="{FF2B5EF4-FFF2-40B4-BE49-F238E27FC236}">
                <a16:creationId xmlns:a16="http://schemas.microsoft.com/office/drawing/2014/main" id="{20474629-2792-7C41-BD2C-0229235DCD36}"/>
              </a:ext>
            </a:extLst>
          </p:cNvPr>
          <p:cNvSpPr>
            <a:spLocks noGrp="1"/>
          </p:cNvSpPr>
          <p:nvPr>
            <p:ph type="title"/>
          </p:nvPr>
        </p:nvSpPr>
        <p:spPr/>
        <p:txBody>
          <a:bodyPr/>
          <a:lstStyle/>
          <a:p>
            <a:r>
              <a:rPr lang="en-US" altLang="ja-JP" dirty="0"/>
              <a:t>VUCA</a:t>
            </a:r>
            <a:r>
              <a:rPr lang="ja-JP" altLang="en-US" dirty="0"/>
              <a:t>時代に求められている学び</a:t>
            </a:r>
          </a:p>
        </p:txBody>
      </p:sp>
    </p:spTree>
    <p:extLst>
      <p:ext uri="{BB962C8B-B14F-4D97-AF65-F5344CB8AC3E}">
        <p14:creationId xmlns:p14="http://schemas.microsoft.com/office/powerpoint/2010/main" val="403408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DB83A86-C317-B347-AF47-1BCD103E0178}"/>
              </a:ext>
            </a:extLst>
          </p:cNvPr>
          <p:cNvSpPr>
            <a:spLocks noGrp="1"/>
          </p:cNvSpPr>
          <p:nvPr>
            <p:ph sz="quarter" idx="13"/>
          </p:nvPr>
        </p:nvSpPr>
        <p:spPr>
          <a:xfrm>
            <a:off x="628851" y="2271562"/>
            <a:ext cx="10904500" cy="4321744"/>
          </a:xfrm>
        </p:spPr>
        <p:txBody>
          <a:bodyPr>
            <a:normAutofit/>
          </a:bodyPr>
          <a:lstStyle/>
          <a:p>
            <a:r>
              <a:rPr lang="en-US" altLang="ja-JP" dirty="0" err="1"/>
              <a:t>CBE:Competency</a:t>
            </a:r>
            <a:r>
              <a:rPr lang="en-US" altLang="ja-JP" dirty="0"/>
              <a:t> based Education</a:t>
            </a:r>
          </a:p>
          <a:p>
            <a:r>
              <a:rPr lang="ja-JP" altLang="en-US" dirty="0"/>
              <a:t>学びの成果を活かせる教育</a:t>
            </a:r>
          </a:p>
        </p:txBody>
      </p:sp>
      <p:sp>
        <p:nvSpPr>
          <p:cNvPr id="2" name="タイトル 1">
            <a:extLst>
              <a:ext uri="{FF2B5EF4-FFF2-40B4-BE49-F238E27FC236}">
                <a16:creationId xmlns:a16="http://schemas.microsoft.com/office/drawing/2014/main" id="{82FF68EA-788A-9D43-BFFA-7E82CBAF5DA2}"/>
              </a:ext>
            </a:extLst>
          </p:cNvPr>
          <p:cNvSpPr>
            <a:spLocks noGrp="1"/>
          </p:cNvSpPr>
          <p:nvPr>
            <p:ph type="title"/>
          </p:nvPr>
        </p:nvSpPr>
        <p:spPr>
          <a:xfrm>
            <a:off x="123462" y="119153"/>
            <a:ext cx="11945077" cy="1626520"/>
          </a:xfrm>
        </p:spPr>
        <p:txBody>
          <a:bodyPr/>
          <a:lstStyle/>
          <a:p>
            <a:r>
              <a:rPr lang="ja-JP" altLang="en-US" dirty="0"/>
              <a:t>コンピテンシーに基づく教育</a:t>
            </a:r>
            <a:br>
              <a:rPr lang="ja-JP" altLang="en-US" dirty="0"/>
            </a:br>
            <a:endParaRPr lang="ja-JP" altLang="en-US" dirty="0"/>
          </a:p>
        </p:txBody>
      </p:sp>
    </p:spTree>
    <p:extLst>
      <p:ext uri="{BB962C8B-B14F-4D97-AF65-F5344CB8AC3E}">
        <p14:creationId xmlns:p14="http://schemas.microsoft.com/office/powerpoint/2010/main" val="142764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DB83A86-C317-B347-AF47-1BCD103E0178}"/>
              </a:ext>
            </a:extLst>
          </p:cNvPr>
          <p:cNvSpPr>
            <a:spLocks noGrp="1"/>
          </p:cNvSpPr>
          <p:nvPr>
            <p:ph sz="quarter" idx="13"/>
          </p:nvPr>
        </p:nvSpPr>
        <p:spPr>
          <a:xfrm>
            <a:off x="628851" y="2271562"/>
            <a:ext cx="10904500" cy="4321744"/>
          </a:xfrm>
        </p:spPr>
        <p:txBody>
          <a:bodyPr>
            <a:normAutofit/>
          </a:bodyPr>
          <a:lstStyle/>
          <a:p>
            <a:r>
              <a:rPr lang="en-US" altLang="ja-JP" dirty="0" err="1"/>
              <a:t>CBE:Competency</a:t>
            </a:r>
            <a:r>
              <a:rPr lang="en-US" altLang="ja-JP" dirty="0"/>
              <a:t> based Education</a:t>
            </a:r>
          </a:p>
          <a:p>
            <a:r>
              <a:rPr lang="ja-JP" altLang="en-US"/>
              <a:t>学びの成果を活かせる教育</a:t>
            </a:r>
            <a:endParaRPr lang="ja-JP" altLang="en-US" dirty="0"/>
          </a:p>
          <a:p>
            <a:r>
              <a:rPr lang="ja-JP" altLang="en-US" dirty="0"/>
              <a:t>特徴</a:t>
            </a:r>
            <a:endParaRPr lang="en-US" altLang="ja-JP" dirty="0"/>
          </a:p>
          <a:p>
            <a:pPr lvl="2"/>
            <a:r>
              <a:rPr lang="ja-JP" altLang="en-US" dirty="0"/>
              <a:t>コンピテンシーの習得（何ができるか）で評価</a:t>
            </a:r>
            <a:endParaRPr lang="en-US" altLang="ja-JP" dirty="0"/>
          </a:p>
          <a:p>
            <a:pPr lvl="3"/>
            <a:r>
              <a:rPr lang="ja-JP" altLang="en-US" dirty="0"/>
              <a:t>学習過程</a:t>
            </a:r>
            <a:r>
              <a:rPr lang="en-US" altLang="ja-JP" dirty="0"/>
              <a:t>(</a:t>
            </a:r>
            <a:r>
              <a:rPr lang="ja-JP" altLang="en-US" dirty="0"/>
              <a:t>時間</a:t>
            </a:r>
            <a:r>
              <a:rPr lang="en-US" altLang="ja-JP" dirty="0"/>
              <a:t>)</a:t>
            </a:r>
            <a:r>
              <a:rPr lang="ja-JP" altLang="en-US" dirty="0"/>
              <a:t>は評価しない</a:t>
            </a:r>
            <a:endParaRPr lang="en-US" altLang="ja-JP" dirty="0"/>
          </a:p>
          <a:p>
            <a:pPr lvl="3"/>
            <a:r>
              <a:rPr lang="ja-JP" altLang="en-US" dirty="0"/>
              <a:t>学習者の目的，能力に合わせて効率的に学習できる</a:t>
            </a:r>
          </a:p>
        </p:txBody>
      </p:sp>
      <p:sp>
        <p:nvSpPr>
          <p:cNvPr id="2" name="タイトル 1">
            <a:extLst>
              <a:ext uri="{FF2B5EF4-FFF2-40B4-BE49-F238E27FC236}">
                <a16:creationId xmlns:a16="http://schemas.microsoft.com/office/drawing/2014/main" id="{82FF68EA-788A-9D43-BFFA-7E82CBAF5DA2}"/>
              </a:ext>
            </a:extLst>
          </p:cNvPr>
          <p:cNvSpPr>
            <a:spLocks noGrp="1"/>
          </p:cNvSpPr>
          <p:nvPr>
            <p:ph type="title"/>
          </p:nvPr>
        </p:nvSpPr>
        <p:spPr>
          <a:xfrm>
            <a:off x="123462" y="119153"/>
            <a:ext cx="11945077" cy="1626520"/>
          </a:xfrm>
        </p:spPr>
        <p:txBody>
          <a:bodyPr/>
          <a:lstStyle/>
          <a:p>
            <a:r>
              <a:rPr lang="ja-JP" altLang="en-US" dirty="0"/>
              <a:t>コンピテンシーに基づく教育</a:t>
            </a:r>
            <a:br>
              <a:rPr lang="ja-JP" altLang="en-US" dirty="0"/>
            </a:br>
            <a:endParaRPr lang="ja-JP" altLang="en-US" dirty="0"/>
          </a:p>
        </p:txBody>
      </p:sp>
    </p:spTree>
    <p:extLst>
      <p:ext uri="{BB962C8B-B14F-4D97-AF65-F5344CB8AC3E}">
        <p14:creationId xmlns:p14="http://schemas.microsoft.com/office/powerpoint/2010/main" val="341133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吹き出し">
  <a:themeElements>
    <a:clrScheme name="CHiLO">
      <a:dk1>
        <a:srgbClr val="000000"/>
      </a:dk1>
      <a:lt1>
        <a:srgbClr val="FFFFFF"/>
      </a:lt1>
      <a:dk2>
        <a:srgbClr val="EC8638"/>
      </a:dk2>
      <a:lt2>
        <a:srgbClr val="78B61C"/>
      </a:lt2>
      <a:accent1>
        <a:srgbClr val="359DDB"/>
      </a:accent1>
      <a:accent2>
        <a:srgbClr val="EEEEEE"/>
      </a:accent2>
      <a:accent3>
        <a:srgbClr val="7B785F"/>
      </a:accent3>
      <a:accent4>
        <a:srgbClr val="00F900"/>
      </a:accent4>
      <a:accent5>
        <a:srgbClr val="F18939"/>
      </a:accent5>
      <a:accent6>
        <a:srgbClr val="FEFFFF"/>
      </a:accent6>
      <a:hlink>
        <a:srgbClr val="FEFFFF"/>
      </a:hlink>
      <a:folHlink>
        <a:srgbClr val="FEFFFF"/>
      </a:folHlink>
    </a:clrScheme>
    <a:fontScheme name="クォータブル">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クォータブル">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spDef>
      <a:spPr>
        <a:solidFill>
          <a:schemeClr val="accent1">
            <a:lumMod val="40000"/>
            <a:lumOff val="60000"/>
          </a:schemeClr>
        </a:solidFill>
        <a:ln w="19050" cap="sq">
          <a:noFill/>
          <a:headEnd type="none" w="med" len="med"/>
          <a:tailEnd type="none" w="med" len="med"/>
        </a:ln>
      </a:spPr>
      <a:bodyPr rot="0" spcFirstLastPara="0" vertOverflow="overflow" horzOverflow="overflow" vert="horz" wrap="square" lIns="0" tIns="45720" rIns="91440" bIns="45720" numCol="1" spcCol="0" rtlCol="0" fromWordArt="0" anchor="ctr" anchorCtr="0" forceAA="0" compatLnSpc="1">
        <a:prstTxWarp prst="textNoShape">
          <a:avLst/>
        </a:prstTxWarp>
        <a:noAutofit/>
      </a:bodyPr>
      <a:lstStyle>
        <a:defPPr algn="l">
          <a:defRPr kumimoji="1">
            <a:latin typeface="Century Gothic" panose="020B0502020202020204" pitchFamily="34" charset="0"/>
            <a:ea typeface="Hiragino Kaku Gothic Pro W3" panose="020B0300000000000000" pitchFamily="34" charset="-128"/>
          </a:defRPr>
        </a:defPPr>
      </a:lstStyle>
      <a:style>
        <a:lnRef idx="1">
          <a:schemeClr val="accent1"/>
        </a:lnRef>
        <a:fillRef idx="0">
          <a:schemeClr val="accent1"/>
        </a:fillRef>
        <a:effectRef idx="0">
          <a:schemeClr val="accent1"/>
        </a:effectRef>
        <a:fontRef idx="minor">
          <a:schemeClr val="tx1"/>
        </a:fontRef>
      </a:style>
    </a:spDef>
    <a:lnDef>
      <a:spPr>
        <a:ln w="15875" cap="sq">
          <a:solidFill>
            <a:schemeClr val="tx1"/>
          </a:solidFill>
          <a:headEnd type="none"/>
          <a:tailEnd type="none" w="lg" len="lg"/>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吹き出し" id="{989F303E-452B-0147-A0D0-54D5908434F1}" vid="{2346E19E-3373-7C4E-8419-23ECFEEADED9}"/>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6BCA4E-FE00-4040-9CFA-D67B92E5CDBC}">
  <we:reference id="a1005b6c-1a90-4275-9d35-1886f4b663bc" version="1.0.0.0" store="\\DESKTOP-U3S0PED\Users\ties-mitsuhashi\Documents\manifest" storeType="Filesystem"/>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吹き出し</Template>
  <TotalTime>85187</TotalTime>
  <Words>1346</Words>
  <Application>Microsoft Office PowerPoint</Application>
  <PresentationFormat>ワイド画面</PresentationFormat>
  <Paragraphs>195</Paragraphs>
  <Slides>9</Slides>
  <Notes>9</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9</vt:i4>
      </vt:variant>
    </vt:vector>
  </HeadingPairs>
  <TitlesOfParts>
    <vt:vector size="23" baseType="lpstr">
      <vt:lpstr>Hiragino Kaku Gothic StdN W8</vt:lpstr>
      <vt:lpstr>Hiragino Sans W6</vt:lpstr>
      <vt:lpstr>Meiryo UI</vt:lpstr>
      <vt:lpstr>Monaco</vt:lpstr>
      <vt:lpstr>システムフォント（レギュラー）</vt:lpstr>
      <vt:lpstr>Meiryo</vt:lpstr>
      <vt:lpstr>Yu Gothic</vt:lpstr>
      <vt:lpstr>Arial</vt:lpstr>
      <vt:lpstr>Century Gothic</vt:lpstr>
      <vt:lpstr>Consolas</vt:lpstr>
      <vt:lpstr>Wingdings</vt:lpstr>
      <vt:lpstr>Wingdings 2</vt:lpstr>
      <vt:lpstr>Work Sans</vt:lpstr>
      <vt:lpstr>吹き出し</vt:lpstr>
      <vt:lpstr>オープンオンライン教育を活用した コンピテンシーに基づく教育</vt:lpstr>
      <vt:lpstr>現代社会：VUCA時代</vt:lpstr>
      <vt:lpstr>現代社会：VUCA時代</vt:lpstr>
      <vt:lpstr>現代社会：VUCA時代</vt:lpstr>
      <vt:lpstr>現代社会：VUCA時代</vt:lpstr>
      <vt:lpstr>現代社会：VUCA時代</vt:lpstr>
      <vt:lpstr>VUCA時代に求められている学び</vt:lpstr>
      <vt:lpstr>コンピテンシーに基づく教育 </vt:lpstr>
      <vt:lpstr>コンピテンシーに基づく教育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EdTech最新情報</dc:title>
  <dc:creator>Microsoft Office ユーザー</dc:creator>
  <cp:lastModifiedBy>三橋 正隆</cp:lastModifiedBy>
  <cp:revision>2435</cp:revision>
  <cp:lastPrinted>2021-03-13T08:16:09Z</cp:lastPrinted>
  <dcterms:created xsi:type="dcterms:W3CDTF">2017-02-16T03:19:58Z</dcterms:created>
  <dcterms:modified xsi:type="dcterms:W3CDTF">2021-09-15T06:53:06Z</dcterms:modified>
</cp:coreProperties>
</file>