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webextensions/taskpanes.xml" ContentType="application/vnd.ms-office.webextensiontaskpanes+xml"/>
  <Override PartName="/ppt/webextensions/webextension1.xml" ContentType="application/vnd.ms-office.webextens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officeDocument/2006/relationships/officeDocument" Target="ppt/presentation.xml"/><Relationship Id="rId1" Type="http://schemas.microsoft.com/office/2011/relationships/webextensiontaskpanes" Target="ppt/webextensions/taskpanes.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35" r:id="rId1"/>
  </p:sldMasterIdLst>
  <p:notesMasterIdLst>
    <p:notesMasterId r:id="rId6"/>
  </p:notesMasterIdLst>
  <p:handoutMasterIdLst>
    <p:handoutMasterId r:id="rId7"/>
  </p:handoutMasterIdLst>
  <p:sldIdLst>
    <p:sldId id="398" r:id="rId2"/>
    <p:sldId id="1018" r:id="rId3"/>
    <p:sldId id="1192" r:id="rId4"/>
    <p:sldId id="1193" r:id="rId5"/>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0"/>
      </p:ext>
    </p:extLst>
  </p:showPr>
  <p:clrMru>
    <a:srgbClr val="000F59"/>
    <a:srgbClr val="9ABB59"/>
    <a:srgbClr val="C0504D"/>
    <a:srgbClr val="F2833E"/>
    <a:srgbClr val="359DDB"/>
    <a:srgbClr val="E8F1F9"/>
    <a:srgbClr val="E9F0F9"/>
    <a:srgbClr val="F8A4FF"/>
    <a:srgbClr val="C59BA4"/>
    <a:srgbClr val="47BF9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8FB837D-C827-4EFA-A057-4D05807E0F7C}" styleName="テーマ スタイル 1 - アクセント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E25E649-3F16-4E02-A733-19D2CDBF48F0}" styleName="中間スタイル 3 - アクセント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5BE263C-DBD7-4A20-BB59-AAB30ACAA65A}" styleName="中間スタイル 3 - アクセント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EB344D84-9AFB-497E-A393-DC336BA19D2E}" styleName="中間スタイル 3 - アクセント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F2DE63D5-997A-4646-A377-4702673A728D}" styleName="淡色スタイル 2 - アクセント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193"/>
    <p:restoredTop sz="61098"/>
  </p:normalViewPr>
  <p:slideViewPr>
    <p:cSldViewPr snapToGrid="0" snapToObjects="1">
      <p:cViewPr varScale="1">
        <p:scale>
          <a:sx n="64" d="100"/>
          <a:sy n="64" d="100"/>
        </p:scale>
        <p:origin x="1092" y="24"/>
      </p:cViewPr>
      <p:guideLst/>
    </p:cSldViewPr>
  </p:slideViewPr>
  <p:notesTextViewPr>
    <p:cViewPr>
      <p:scale>
        <a:sx n="100" d="100"/>
        <a:sy n="100" d="100"/>
      </p:scale>
      <p:origin x="0" y="-603"/>
    </p:cViewPr>
  </p:notesTextViewPr>
  <p:sorterViewPr>
    <p:cViewPr varScale="1">
      <p:scale>
        <a:sx n="1" d="1"/>
        <a:sy n="1" d="1"/>
      </p:scale>
      <p:origin x="0" y="-8909"/>
    </p:cViewPr>
  </p:sorterViewPr>
  <p:notesViewPr>
    <p:cSldViewPr snapToGrid="0" snapToObjects="1">
      <p:cViewPr varScale="1">
        <p:scale>
          <a:sx n="83" d="100"/>
          <a:sy n="83" d="100"/>
        </p:scale>
        <p:origin x="3560" y="21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endParaRPr kumimoji="1" lang="ja-JP" altLang="en-US"/>
          </a:p>
        </p:txBody>
      </p:sp>
      <p:sp>
        <p:nvSpPr>
          <p:cNvPr id="4" name="フッター プレースホルダー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91A1D9C-CC65-D046-B899-BDC1F7787685}" type="slidenum">
              <a:rPr kumimoji="1" lang="ja-JP" altLang="en-US" smtClean="0"/>
              <a:t>‹#›</a:t>
            </a:fld>
            <a:endParaRPr kumimoji="1" lang="ja-JP" altLang="en-US"/>
          </a:p>
        </p:txBody>
      </p:sp>
    </p:spTree>
    <p:extLst>
      <p:ext uri="{BB962C8B-B14F-4D97-AF65-F5344CB8AC3E}">
        <p14:creationId xmlns:p14="http://schemas.microsoft.com/office/powerpoint/2010/main" val="279293970"/>
      </p:ext>
    </p:extLst>
  </p:cSld>
  <p:clrMap bg1="lt1" tx1="dk1" bg2="lt2" tx2="dk2" accent1="accent1" accent2="accent2" accent3="accent3" accent4="accent4" accent5="accent5" accent6="accent6" hlink="hlink" folHlink="folHlink"/>
  <p:hf sldNum="0"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F55DADC-34C0-5049-88B2-372474B0B553}" type="slidenum">
              <a:rPr kumimoji="1" lang="ja-JP" altLang="en-US" smtClean="0"/>
              <a:t>‹#›</a:t>
            </a:fld>
            <a:endParaRPr kumimoji="1" lang="ja-JP" altLang="en-US"/>
          </a:p>
        </p:txBody>
      </p:sp>
    </p:spTree>
    <p:extLst>
      <p:ext uri="{BB962C8B-B14F-4D97-AF65-F5344CB8AC3E}">
        <p14:creationId xmlns:p14="http://schemas.microsoft.com/office/powerpoint/2010/main" val="302079623"/>
      </p:ext>
    </p:extLst>
  </p:cSld>
  <p:clrMap bg1="lt1" tx1="dk1" bg2="lt2" tx2="dk2" accent1="accent1" accent2="accent2" accent3="accent3" accent4="accent4" accent5="accent5" accent6="accent6" hlink="hlink" folHlink="folHlink"/>
  <p:hf sldNum="0" hdr="0" ftr="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85800" y="1143000"/>
            <a:ext cx="5486400" cy="3086100"/>
          </a:xfrm>
        </p:spPr>
      </p:sp>
      <p:sp>
        <p:nvSpPr>
          <p:cNvPr id="3" name="ノート プレースホルダー 2"/>
          <p:cNvSpPr>
            <a:spLocks noGrp="1"/>
          </p:cNvSpPr>
          <p:nvPr>
            <p:ph type="body" idx="1"/>
          </p:nvPr>
        </p:nvSpPr>
        <p:spPr/>
        <p:txBody>
          <a:bodyPr/>
          <a:lstStyle/>
          <a:p>
            <a:r>
              <a:rPr lang="en-US" altLang="ja-JP" dirty="0" err="1">
                <a:effectLst/>
              </a:rPr>
              <a:t>Voice:Mizuki</a:t>
            </a:r>
            <a:endParaRPr lang="en-US" altLang="ja-JP" dirty="0">
              <a:effectLst/>
            </a:endParaRPr>
          </a:p>
          <a:p>
            <a:r>
              <a:rPr lang="en-US" altLang="ja-JP" dirty="0">
                <a:effectLst/>
              </a:rPr>
              <a:t>Topic:</a:t>
            </a:r>
            <a:r>
              <a:rPr lang="ja-JP" altLang="en-US" dirty="0">
                <a:effectLst/>
              </a:rPr>
              <a:t>オープンオンライン教育を活用したコンピテンシーに基づく教育</a:t>
            </a:r>
            <a:endParaRPr lang="en-US" altLang="ja-JP" dirty="0">
              <a:effectLst/>
            </a:endParaRPr>
          </a:p>
          <a:p>
            <a:endParaRPr lang="en-US" altLang="ja-JP" dirty="0">
              <a:effectLst/>
            </a:endParaRPr>
          </a:p>
          <a:p>
            <a:r>
              <a:rPr lang="en-US" altLang="ja-JP" dirty="0">
                <a:effectLst/>
              </a:rPr>
              <a:t>```text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b="0" i="0" dirty="0">
                <a:solidFill>
                  <a:srgbClr val="16191F"/>
                </a:solidFill>
                <a:effectLst/>
                <a:latin typeface="Monaco"/>
              </a:rPr>
              <a:t>&lt;</a:t>
            </a:r>
            <a:r>
              <a:rPr lang="en-US" altLang="ja-JP" b="0" i="0" dirty="0" err="1">
                <a:solidFill>
                  <a:srgbClr val="16191F"/>
                </a:solidFill>
                <a:effectLst/>
                <a:latin typeface="Monaco"/>
              </a:rPr>
              <a:t>amazon:effect</a:t>
            </a:r>
            <a:r>
              <a:rPr lang="en-US" altLang="ja-JP" b="0" i="0" dirty="0">
                <a:solidFill>
                  <a:srgbClr val="16191F"/>
                </a:solidFill>
                <a:effectLst/>
                <a:latin typeface="Monaco"/>
              </a:rPr>
              <a:t> phonation="soft"&gt;</a:t>
            </a:r>
            <a:r>
              <a:rPr kumimoji="1" lang="en-US" altLang="ja-JP" sz="1200" b="0" i="0" u="none" strike="noStrike" kern="1200" dirty="0">
                <a:solidFill>
                  <a:schemeClr val="tx1"/>
                </a:solidFill>
                <a:effectLst/>
                <a:latin typeface="+mn-lt"/>
                <a:ea typeface="+mn-ea"/>
                <a:cs typeface="+mn-cs"/>
              </a:rPr>
              <a:t>&lt;prosody rate="105%"&gt;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b="0" i="0" dirty="0">
              <a:solidFill>
                <a:srgbClr val="16191F"/>
              </a:solidFill>
              <a:effectLst/>
              <a:latin typeface="Monaco"/>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b="0" i="0" dirty="0">
                <a:solidFill>
                  <a:srgbClr val="16191F"/>
                </a:solidFill>
                <a:effectLst/>
                <a:latin typeface="Monaco"/>
              </a:rPr>
              <a:t>&lt;</a:t>
            </a:r>
            <a:r>
              <a:rPr lang="en-US" altLang="ja-JP" b="0" i="0" dirty="0" err="1">
                <a:solidFill>
                  <a:srgbClr val="16191F"/>
                </a:solidFill>
                <a:effectLst/>
                <a:latin typeface="Monaco"/>
              </a:rPr>
              <a:t>amazon:auto-breaths</a:t>
            </a:r>
            <a:r>
              <a:rPr lang="en-US" altLang="ja-JP" b="0" i="0" dirty="0">
                <a:solidFill>
                  <a:srgbClr val="16191F"/>
                </a:solidFill>
                <a:effectLst/>
                <a:latin typeface="Monaco"/>
              </a:rPr>
              <a:t>&gt;</a:t>
            </a:r>
            <a:r>
              <a:rPr kumimoji="1" lang="en-US" altLang="ja-JP" sz="1200" b="0" i="0" u="none" strike="noStrike" kern="1200" dirty="0">
                <a:solidFill>
                  <a:schemeClr val="tx1"/>
                </a:solidFill>
                <a:effectLst/>
                <a:latin typeface="+mn-lt"/>
                <a:ea typeface="+mn-ea"/>
                <a:cs typeface="+mn-cs"/>
              </a:rPr>
              <a:t>&lt;prosody pitch="+20%"  rate="120%"&gt;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b="0" i="0" dirty="0">
                <a:solidFill>
                  <a:srgbClr val="5F6364"/>
                </a:solidFill>
                <a:effectLst/>
                <a:latin typeface="Consolas" panose="020B0609020204030204" pitchFamily="49" charset="0"/>
              </a:rPr>
              <a:t>&lt;</a:t>
            </a:r>
            <a:r>
              <a:rPr lang="en-US" altLang="ja-JP" b="0" i="0" dirty="0">
                <a:solidFill>
                  <a:srgbClr val="C92C2C"/>
                </a:solidFill>
                <a:effectLst/>
                <a:latin typeface="Consolas" panose="020B0609020204030204" pitchFamily="49" charset="0"/>
              </a:rPr>
              <a:t>phoneme </a:t>
            </a:r>
            <a:r>
              <a:rPr lang="en-US" altLang="ja-JP" b="0" i="0" dirty="0">
                <a:solidFill>
                  <a:srgbClr val="2F9C0A"/>
                </a:solidFill>
                <a:effectLst/>
                <a:latin typeface="Consolas" panose="020B0609020204030204" pitchFamily="49" charset="0"/>
              </a:rPr>
              <a:t>alphabet</a:t>
            </a:r>
            <a:r>
              <a:rPr lang="en-US" altLang="ja-JP" b="0" i="0" dirty="0">
                <a:solidFill>
                  <a:srgbClr val="5F6364"/>
                </a:solidFill>
                <a:effectLst/>
                <a:latin typeface="Consolas" panose="020B0609020204030204" pitchFamily="49" charset="0"/>
              </a:rPr>
              <a:t>="</a:t>
            </a:r>
            <a:r>
              <a:rPr lang="en-US" altLang="ja-JP" b="0" i="0" dirty="0">
                <a:solidFill>
                  <a:srgbClr val="1990B8"/>
                </a:solidFill>
                <a:effectLst/>
                <a:latin typeface="Consolas" panose="020B0609020204030204" pitchFamily="49" charset="0"/>
              </a:rPr>
              <a:t>x-amazon-</a:t>
            </a:r>
            <a:r>
              <a:rPr lang="en-US" altLang="ja-JP" b="0" i="0" dirty="0" err="1">
                <a:solidFill>
                  <a:srgbClr val="1990B8"/>
                </a:solidFill>
                <a:effectLst/>
                <a:latin typeface="Consolas" panose="020B0609020204030204" pitchFamily="49" charset="0"/>
              </a:rPr>
              <a:t>pron</a:t>
            </a:r>
            <a:r>
              <a:rPr lang="en-US" altLang="ja-JP" b="0" i="0" dirty="0">
                <a:solidFill>
                  <a:srgbClr val="1990B8"/>
                </a:solidFill>
                <a:effectLst/>
                <a:latin typeface="Consolas" panose="020B0609020204030204" pitchFamily="49" charset="0"/>
              </a:rPr>
              <a:t>-kana</a:t>
            </a:r>
            <a:r>
              <a:rPr lang="en-US" altLang="ja-JP" b="0" i="0" dirty="0">
                <a:solidFill>
                  <a:srgbClr val="5F6364"/>
                </a:solidFill>
                <a:effectLst/>
                <a:latin typeface="Consolas" panose="020B0609020204030204" pitchFamily="49" charset="0"/>
              </a:rPr>
              <a:t>"</a:t>
            </a:r>
            <a:r>
              <a:rPr lang="en-US" altLang="ja-JP" b="0" i="0" dirty="0">
                <a:solidFill>
                  <a:srgbClr val="C92C2C"/>
                </a:solidFill>
                <a:effectLst/>
                <a:latin typeface="Consolas" panose="020B0609020204030204" pitchFamily="49" charset="0"/>
              </a:rPr>
              <a:t> </a:t>
            </a:r>
            <a:r>
              <a:rPr lang="en-US" altLang="ja-JP" b="0" i="0" dirty="0" err="1">
                <a:solidFill>
                  <a:srgbClr val="2F9C0A"/>
                </a:solidFill>
                <a:effectLst/>
                <a:latin typeface="Consolas" panose="020B0609020204030204" pitchFamily="49" charset="0"/>
              </a:rPr>
              <a:t>ph</a:t>
            </a:r>
            <a:r>
              <a:rPr lang="en-US" altLang="ja-JP" b="0" i="0" dirty="0">
                <a:solidFill>
                  <a:srgbClr val="5F6364"/>
                </a:solidFill>
                <a:effectLst/>
                <a:latin typeface="Consolas" panose="020B0609020204030204" pitchFamily="49" charset="0"/>
              </a:rPr>
              <a:t>="</a:t>
            </a:r>
            <a:r>
              <a:rPr lang="ja-JP" altLang="en-US" b="0" i="0">
                <a:solidFill>
                  <a:srgbClr val="5F6364"/>
                </a:solidFill>
                <a:effectLst/>
                <a:latin typeface="Consolas" panose="020B0609020204030204" pitchFamily="49" charset="0"/>
              </a:rPr>
              <a:t>コ</a:t>
            </a:r>
            <a:r>
              <a:rPr lang="en-US" altLang="ja-JP" b="0" i="0" dirty="0">
                <a:solidFill>
                  <a:srgbClr val="1990B8"/>
                </a:solidFill>
                <a:effectLst/>
                <a:latin typeface="Consolas" panose="020B0609020204030204" pitchFamily="49" charset="0"/>
              </a:rPr>
              <a:t>'</a:t>
            </a:r>
            <a:r>
              <a:rPr lang="ja-JP" altLang="en-US" b="0" i="0">
                <a:solidFill>
                  <a:srgbClr val="1990B8"/>
                </a:solidFill>
                <a:effectLst/>
                <a:latin typeface="Consolas" panose="020B0609020204030204" pitchFamily="49" charset="0"/>
              </a:rPr>
              <a:t>ンニチワ</a:t>
            </a:r>
            <a:r>
              <a:rPr lang="en-US" altLang="ja-JP" b="0" i="0" dirty="0">
                <a:solidFill>
                  <a:srgbClr val="1990B8"/>
                </a:solidFill>
                <a:effectLst/>
                <a:latin typeface="Consolas" panose="020B0609020204030204" pitchFamily="49" charset="0"/>
              </a:rPr>
              <a:t>'</a:t>
            </a:r>
            <a:r>
              <a:rPr lang="en-US" altLang="ja-JP" b="0" i="0" dirty="0">
                <a:solidFill>
                  <a:srgbClr val="5F6364"/>
                </a:solidFill>
                <a:effectLst/>
                <a:latin typeface="Consolas" panose="020B0609020204030204" pitchFamily="49" charset="0"/>
              </a:rPr>
              <a:t>"&gt;</a:t>
            </a:r>
            <a:r>
              <a:rPr lang="ja-JP" altLang="en-US" b="0" i="0">
                <a:solidFill>
                  <a:srgbClr val="000000"/>
                </a:solidFill>
                <a:effectLst/>
                <a:latin typeface="Meiryo" panose="020B0604030504040204" pitchFamily="50" charset="-128"/>
                <a:ea typeface="Meiryo" panose="020B0604030504040204" pitchFamily="50" charset="-128"/>
              </a:rPr>
              <a:t>こんにちは</a:t>
            </a:r>
            <a:r>
              <a:rPr lang="en-US" altLang="ja-JP" b="0" i="0" dirty="0">
                <a:solidFill>
                  <a:srgbClr val="000000"/>
                </a:solidFill>
                <a:effectLst/>
                <a:latin typeface="Meiryo" panose="020B0604030504040204" pitchFamily="50" charset="-128"/>
                <a:ea typeface="Meiryo" panose="020B0604030504040204" pitchFamily="50" charset="-128"/>
              </a:rPr>
              <a:t> &lt;/phoneme&gt;</a:t>
            </a:r>
            <a:r>
              <a:rPr kumimoji="1" lang="ja-JP" altLang="en-US" sz="1200" b="0" i="0" u="none" strike="noStrike" kern="1200">
                <a:solidFill>
                  <a:schemeClr val="tx1"/>
                </a:solidFill>
                <a:effectLst/>
                <a:latin typeface="+mn-lt"/>
                <a:ea typeface="+mn-ea"/>
                <a:cs typeface="+mn-cs"/>
              </a:rPr>
              <a:t>．</a:t>
            </a:r>
            <a:endParaRPr kumimoji="1" lang="en-US" altLang="ja-JP" sz="1200" b="0" i="0" u="none" strike="noStrike"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dirty="0">
                <a:solidFill>
                  <a:schemeClr val="tx1"/>
                </a:solidFill>
                <a:effectLst/>
                <a:latin typeface="+mn-lt"/>
                <a:ea typeface="+mn-ea"/>
                <a:cs typeface="+mn-cs"/>
              </a:rPr>
              <a:t>&lt;/prosody&gt; </a:t>
            </a:r>
            <a:r>
              <a:rPr lang="en-US" altLang="ja-JP" b="0" i="0" dirty="0">
                <a:solidFill>
                  <a:srgbClr val="16191F"/>
                </a:solidFill>
                <a:effectLst/>
                <a:latin typeface="Monaco"/>
              </a:rPr>
              <a:t>&lt;/</a:t>
            </a:r>
            <a:r>
              <a:rPr lang="en-US" altLang="ja-JP" b="0" i="0" dirty="0" err="1">
                <a:solidFill>
                  <a:srgbClr val="16191F"/>
                </a:solidFill>
                <a:effectLst/>
                <a:latin typeface="Monaco"/>
              </a:rPr>
              <a:t>amazon:auto-breaths</a:t>
            </a:r>
            <a:r>
              <a:rPr lang="en-US" altLang="ja-JP" b="0" i="0" dirty="0">
                <a:solidFill>
                  <a:srgbClr val="16191F"/>
                </a:solidFill>
                <a:effectLst/>
                <a:latin typeface="Monaco"/>
              </a:rPr>
              <a:t>&gt;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b="0" i="0" dirty="0">
              <a:solidFill>
                <a:srgbClr val="323232"/>
              </a:solidFill>
              <a:effectLst/>
              <a:latin typeface="Work San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b="0" i="0" dirty="0">
                <a:solidFill>
                  <a:srgbClr val="323232"/>
                </a:solidFill>
                <a:effectLst/>
                <a:latin typeface="Work Sans"/>
              </a:rPr>
              <a:t>[break:"1s"]</a:t>
            </a:r>
            <a:r>
              <a:rPr kumimoji="1" lang="en-US" altLang="ja-JP" sz="1200" b="0" i="0" u="none" strike="noStrike" kern="1200" dirty="0">
                <a:solidFill>
                  <a:schemeClr val="tx1"/>
                </a:solidFill>
                <a:effectLst/>
                <a:latin typeface="+mn-lt"/>
                <a:ea typeface="+mn-ea"/>
                <a:cs typeface="+mn-cs"/>
              </a:rPr>
              <a:t>NPO</a:t>
            </a:r>
            <a:r>
              <a:rPr kumimoji="1" lang="ja-JP" altLang="en-US" sz="1200" b="0" i="0" u="none" strike="noStrike" kern="1200" dirty="0">
                <a:solidFill>
                  <a:schemeClr val="tx1"/>
                </a:solidFill>
                <a:effectLst/>
                <a:latin typeface="+mn-lt"/>
                <a:ea typeface="+mn-ea"/>
                <a:cs typeface="+mn-cs"/>
              </a:rPr>
              <a:t>法人 </a:t>
            </a:r>
            <a:r>
              <a:rPr kumimoji="1" lang="en-US" altLang="ja-JP" sz="1200" b="0" i="0" u="none" strike="noStrike" kern="1200" dirty="0">
                <a:solidFill>
                  <a:schemeClr val="tx1"/>
                </a:solidFill>
                <a:effectLst/>
                <a:latin typeface="+mn-lt"/>
                <a:ea typeface="+mn-ea"/>
                <a:cs typeface="+mn-cs"/>
              </a:rPr>
              <a:t>,</a:t>
            </a:r>
            <a:r>
              <a:rPr lang="en-US" altLang="ja-JP" b="0" i="0" dirty="0">
                <a:solidFill>
                  <a:srgbClr val="5F6364"/>
                </a:solidFill>
                <a:effectLst/>
                <a:latin typeface="Consolas" panose="020B0609020204030204" pitchFamily="49" charset="0"/>
              </a:rPr>
              <a:t>&lt;</a:t>
            </a:r>
            <a:r>
              <a:rPr lang="en-US" altLang="ja-JP" b="0" i="0" dirty="0">
                <a:solidFill>
                  <a:srgbClr val="C92C2C"/>
                </a:solidFill>
                <a:effectLst/>
                <a:latin typeface="Consolas" panose="020B0609020204030204" pitchFamily="49" charset="0"/>
              </a:rPr>
              <a:t>phoneme </a:t>
            </a:r>
            <a:r>
              <a:rPr lang="en-US" altLang="ja-JP" b="0" i="0" dirty="0">
                <a:solidFill>
                  <a:srgbClr val="2F9C0A"/>
                </a:solidFill>
                <a:effectLst/>
                <a:latin typeface="Consolas" panose="020B0609020204030204" pitchFamily="49" charset="0"/>
              </a:rPr>
              <a:t>alphabet</a:t>
            </a:r>
            <a:r>
              <a:rPr lang="en-US" altLang="ja-JP" b="0" i="0" dirty="0">
                <a:solidFill>
                  <a:srgbClr val="5F6364"/>
                </a:solidFill>
                <a:effectLst/>
                <a:latin typeface="Consolas" panose="020B0609020204030204" pitchFamily="49" charset="0"/>
              </a:rPr>
              <a:t>="</a:t>
            </a:r>
            <a:r>
              <a:rPr lang="en-US" altLang="ja-JP" b="0" i="0" dirty="0">
                <a:solidFill>
                  <a:srgbClr val="1990B8"/>
                </a:solidFill>
                <a:effectLst/>
                <a:latin typeface="Consolas" panose="020B0609020204030204" pitchFamily="49" charset="0"/>
              </a:rPr>
              <a:t>x-amazon-</a:t>
            </a:r>
            <a:r>
              <a:rPr lang="en-US" altLang="ja-JP" b="0" i="0" dirty="0" err="1">
                <a:solidFill>
                  <a:srgbClr val="1990B8"/>
                </a:solidFill>
                <a:effectLst/>
                <a:latin typeface="Consolas" panose="020B0609020204030204" pitchFamily="49" charset="0"/>
              </a:rPr>
              <a:t>pron</a:t>
            </a:r>
            <a:r>
              <a:rPr lang="en-US" altLang="ja-JP" b="0" i="0" dirty="0">
                <a:solidFill>
                  <a:srgbClr val="1990B8"/>
                </a:solidFill>
                <a:effectLst/>
                <a:latin typeface="Consolas" panose="020B0609020204030204" pitchFamily="49" charset="0"/>
              </a:rPr>
              <a:t>-kana</a:t>
            </a:r>
            <a:r>
              <a:rPr lang="en-US" altLang="ja-JP" b="0" i="0" dirty="0">
                <a:solidFill>
                  <a:srgbClr val="5F6364"/>
                </a:solidFill>
                <a:effectLst/>
                <a:latin typeface="Consolas" panose="020B0609020204030204" pitchFamily="49" charset="0"/>
              </a:rPr>
              <a:t>"</a:t>
            </a:r>
            <a:r>
              <a:rPr lang="en-US" altLang="ja-JP" b="0" i="0" dirty="0">
                <a:solidFill>
                  <a:srgbClr val="C92C2C"/>
                </a:solidFill>
                <a:effectLst/>
                <a:latin typeface="Consolas" panose="020B0609020204030204" pitchFamily="49" charset="0"/>
              </a:rPr>
              <a:t> </a:t>
            </a:r>
            <a:r>
              <a:rPr lang="en-US" altLang="ja-JP" b="0" i="0" dirty="0" err="1">
                <a:solidFill>
                  <a:srgbClr val="2F9C0A"/>
                </a:solidFill>
                <a:effectLst/>
                <a:latin typeface="Consolas" panose="020B0609020204030204" pitchFamily="49" charset="0"/>
              </a:rPr>
              <a:t>ph</a:t>
            </a:r>
            <a:r>
              <a:rPr lang="en-US" altLang="ja-JP" b="0" i="0" dirty="0">
                <a:solidFill>
                  <a:srgbClr val="5F6364"/>
                </a:solidFill>
                <a:effectLst/>
                <a:latin typeface="Consolas" panose="020B0609020204030204" pitchFamily="49" charset="0"/>
              </a:rPr>
              <a:t>="</a:t>
            </a:r>
            <a:r>
              <a:rPr lang="ja-JP" altLang="en-US" b="0" i="0" dirty="0">
                <a:solidFill>
                  <a:srgbClr val="1990B8"/>
                </a:solidFill>
                <a:effectLst/>
                <a:latin typeface="Consolas" panose="020B0609020204030204" pitchFamily="49" charset="0"/>
              </a:rPr>
              <a:t>シ</a:t>
            </a:r>
            <a:r>
              <a:rPr lang="en-US" altLang="ja-JP" b="0" i="0" dirty="0">
                <a:solidFill>
                  <a:srgbClr val="1990B8"/>
                </a:solidFill>
                <a:effectLst/>
                <a:latin typeface="Consolas" panose="020B0609020204030204" pitchFamily="49" charset="0"/>
              </a:rPr>
              <a:t>'</a:t>
            </a:r>
            <a:r>
              <a:rPr lang="ja-JP" altLang="en-US" b="0" i="0" dirty="0">
                <a:solidFill>
                  <a:srgbClr val="1990B8"/>
                </a:solidFill>
                <a:effectLst/>
                <a:latin typeface="Consolas" panose="020B0609020204030204" pitchFamily="49" charset="0"/>
              </a:rPr>
              <a:t>ーシ</a:t>
            </a:r>
            <a:r>
              <a:rPr lang="en-US" altLang="ja-JP" b="0" i="0" dirty="0">
                <a:solidFill>
                  <a:srgbClr val="1990B8"/>
                </a:solidFill>
                <a:effectLst/>
                <a:latin typeface="Consolas" panose="020B0609020204030204" pitchFamily="49" charset="0"/>
              </a:rPr>
              <a:t>'</a:t>
            </a:r>
            <a:r>
              <a:rPr lang="ja-JP" altLang="en-US" b="0" i="0" dirty="0">
                <a:solidFill>
                  <a:srgbClr val="1990B8"/>
                </a:solidFill>
                <a:effectLst/>
                <a:latin typeface="Consolas" panose="020B0609020204030204" pitchFamily="49" charset="0"/>
              </a:rPr>
              <a:t>ーシ</a:t>
            </a:r>
            <a:r>
              <a:rPr lang="en-US" altLang="ja-JP" b="0" i="0" dirty="0">
                <a:solidFill>
                  <a:srgbClr val="1990B8"/>
                </a:solidFill>
                <a:effectLst/>
                <a:latin typeface="Consolas" panose="020B0609020204030204" pitchFamily="49" charset="0"/>
              </a:rPr>
              <a:t>'</a:t>
            </a:r>
            <a:r>
              <a:rPr lang="ja-JP" altLang="en-US" b="0" i="0" dirty="0">
                <a:solidFill>
                  <a:srgbClr val="1990B8"/>
                </a:solidFill>
                <a:effectLst/>
                <a:latin typeface="Consolas" panose="020B0609020204030204" pitchFamily="49" charset="0"/>
              </a:rPr>
              <a:t>ータ</a:t>
            </a:r>
            <a:r>
              <a:rPr lang="en-US" altLang="ja-JP" b="0" i="0" dirty="0">
                <a:solidFill>
                  <a:srgbClr val="1990B8"/>
                </a:solidFill>
                <a:effectLst/>
                <a:latin typeface="Consolas" panose="020B0609020204030204" pitchFamily="49" charset="0"/>
              </a:rPr>
              <a:t>'</a:t>
            </a:r>
            <a:r>
              <a:rPr lang="ja-JP" altLang="en-US" b="0" i="0" dirty="0">
                <a:solidFill>
                  <a:srgbClr val="1990B8"/>
                </a:solidFill>
                <a:effectLst/>
                <a:latin typeface="Consolas" panose="020B0609020204030204" pitchFamily="49" charset="0"/>
              </a:rPr>
              <a:t>イズ</a:t>
            </a:r>
            <a:r>
              <a:rPr lang="en-US" altLang="ja-JP" b="0" i="0" dirty="0">
                <a:solidFill>
                  <a:srgbClr val="5F6364"/>
                </a:solidFill>
                <a:effectLst/>
                <a:latin typeface="Consolas" panose="020B0609020204030204" pitchFamily="49" charset="0"/>
              </a:rPr>
              <a:t>"&gt;</a:t>
            </a:r>
            <a:r>
              <a:rPr lang="en-US" altLang="ja-JP" b="0" i="0" dirty="0">
                <a:solidFill>
                  <a:srgbClr val="000000"/>
                </a:solidFill>
                <a:effectLst/>
                <a:latin typeface="Meiryo" panose="020B0604030504040204" pitchFamily="50" charset="-128"/>
                <a:ea typeface="Meiryo" panose="020B0604030504040204" pitchFamily="50" charset="-128"/>
              </a:rPr>
              <a:t>CCC-TIES&lt;/phoneme&gt;</a:t>
            </a:r>
            <a:r>
              <a:rPr kumimoji="1" lang="ja-JP" altLang="en-US" sz="1200" b="0" i="0" u="none" strike="noStrike" kern="1200" dirty="0">
                <a:solidFill>
                  <a:schemeClr val="tx1"/>
                </a:solidFill>
                <a:effectLst/>
                <a:latin typeface="+mn-lt"/>
                <a:ea typeface="+mn-ea"/>
                <a:cs typeface="+mn-cs"/>
              </a:rPr>
              <a:t>の</a:t>
            </a:r>
            <a:r>
              <a:rPr kumimoji="1" lang="en-US" altLang="ja-JP" sz="1200" b="0" i="0" u="none" strike="noStrike" kern="1200" dirty="0">
                <a:solidFill>
                  <a:schemeClr val="tx1"/>
                </a:solidFill>
                <a:effectLst/>
                <a:latin typeface="+mn-lt"/>
                <a:ea typeface="+mn-ea"/>
                <a:cs typeface="+mn-cs"/>
              </a:rPr>
              <a:t>(</a:t>
            </a:r>
            <a:r>
              <a:rPr kumimoji="1" lang="ja-JP" altLang="en-US" sz="1200" b="0" i="0" u="none" strike="noStrike" kern="1200" dirty="0">
                <a:solidFill>
                  <a:schemeClr val="tx1"/>
                </a:solidFill>
                <a:effectLst/>
                <a:latin typeface="+mn-lt"/>
                <a:ea typeface="+mn-ea"/>
                <a:cs typeface="+mn-cs"/>
              </a:rPr>
              <a:t>堀</a:t>
            </a:r>
            <a:r>
              <a:rPr kumimoji="1" lang="en-US" altLang="ja-JP" sz="1200" b="0" i="0" u="none" strike="noStrike" kern="1200" dirty="0">
                <a:solidFill>
                  <a:schemeClr val="tx1"/>
                </a:solidFill>
                <a:effectLst/>
                <a:latin typeface="+mn-lt"/>
                <a:ea typeface="+mn-ea"/>
                <a:cs typeface="+mn-cs"/>
              </a:rPr>
              <a:t>)[kana:"</a:t>
            </a:r>
            <a:r>
              <a:rPr kumimoji="1" lang="ja-JP" altLang="en-US" sz="1200" b="0" i="0" u="none" strike="noStrike" kern="1200" dirty="0">
                <a:solidFill>
                  <a:schemeClr val="tx1"/>
                </a:solidFill>
                <a:effectLst/>
                <a:latin typeface="+mn-lt"/>
                <a:ea typeface="+mn-ea"/>
                <a:cs typeface="+mn-cs"/>
              </a:rPr>
              <a:t>ホ</a:t>
            </a:r>
            <a:r>
              <a:rPr kumimoji="1" lang="en-US" altLang="ja-JP" sz="1200" b="0" i="0" u="none" strike="noStrike" kern="1200" dirty="0">
                <a:solidFill>
                  <a:schemeClr val="tx1"/>
                </a:solidFill>
                <a:effectLst/>
                <a:latin typeface="+mn-lt"/>
                <a:ea typeface="+mn-ea"/>
                <a:cs typeface="+mn-cs"/>
              </a:rPr>
              <a:t>'</a:t>
            </a:r>
            <a:r>
              <a:rPr kumimoji="1" lang="ja-JP" altLang="en-US" sz="1200" b="0" i="0" u="none" strike="noStrike" kern="1200" dirty="0">
                <a:solidFill>
                  <a:schemeClr val="tx1"/>
                </a:solidFill>
                <a:effectLst/>
                <a:latin typeface="+mn-lt"/>
                <a:ea typeface="+mn-ea"/>
                <a:cs typeface="+mn-cs"/>
              </a:rPr>
              <a:t>リ</a:t>
            </a:r>
            <a:r>
              <a:rPr kumimoji="1" lang="en-US" altLang="ja-JP" sz="1200" b="0" i="0" u="none" strike="noStrike" kern="1200" dirty="0">
                <a:solidFill>
                  <a:schemeClr val="tx1"/>
                </a:solidFill>
                <a:effectLst/>
                <a:latin typeface="+mn-lt"/>
                <a:ea typeface="+mn-ea"/>
                <a:cs typeface="+mn-cs"/>
              </a:rPr>
              <a:t>"]</a:t>
            </a:r>
            <a:r>
              <a:rPr kumimoji="1" lang="ja-JP" altLang="en-US" sz="1200" b="0" i="0" u="none" strike="noStrike" kern="1200" dirty="0">
                <a:solidFill>
                  <a:schemeClr val="tx1"/>
                </a:solidFill>
                <a:effectLst/>
                <a:latin typeface="+mn-lt"/>
                <a:ea typeface="+mn-ea"/>
                <a:cs typeface="+mn-cs"/>
              </a:rPr>
              <a:t>です．</a:t>
            </a:r>
            <a:r>
              <a:rPr lang="en-US" altLang="ja-JP" b="0" i="0" dirty="0">
                <a:solidFill>
                  <a:srgbClr val="323232"/>
                </a:solidFill>
                <a:effectLst/>
                <a:latin typeface="Work Sans"/>
              </a:rPr>
              <a:t>[break:"1s"]</a:t>
            </a:r>
            <a:endParaRPr kumimoji="1" lang="en-US" altLang="ja-JP" sz="1200" b="0" i="0" u="none" strike="noStrike" kern="1200" dirty="0">
              <a:solidFill>
                <a:schemeClr val="tx1"/>
              </a:solidFill>
              <a:effectLst/>
              <a:latin typeface="+mn-lt"/>
              <a:ea typeface="+mn-ea"/>
              <a:cs typeface="+mn-cs"/>
            </a:endParaRPr>
          </a:p>
          <a:p>
            <a:r>
              <a:rPr kumimoji="1" lang="ja-JP" altLang="en-US" sz="1200" b="0" i="0" u="none" strike="noStrike" kern="1200">
                <a:solidFill>
                  <a:schemeClr val="tx1"/>
                </a:solidFill>
                <a:effectLst/>
                <a:latin typeface="+mn-lt"/>
                <a:ea typeface="+mn-ea"/>
                <a:cs typeface="+mn-cs"/>
              </a:rPr>
              <a:t>本日</a:t>
            </a:r>
            <a:r>
              <a:rPr kumimoji="1" lang="ja-JP" altLang="en-US" sz="1200" b="0" i="0" u="none" strike="noStrike" kern="1200" dirty="0">
                <a:solidFill>
                  <a:schemeClr val="tx1"/>
                </a:solidFill>
                <a:effectLst/>
                <a:latin typeface="+mn-lt"/>
                <a:ea typeface="+mn-ea"/>
                <a:cs typeface="+mn-cs"/>
              </a:rPr>
              <a:t>は，現在我々が行っている研究，</a:t>
            </a:r>
            <a:r>
              <a:rPr lang="en-US" altLang="ja-JP" b="0" i="0" dirty="0">
                <a:solidFill>
                  <a:srgbClr val="323232"/>
                </a:solidFill>
                <a:effectLst/>
                <a:latin typeface="Work Sans"/>
              </a:rPr>
              <a:t>[break:"500ms"]</a:t>
            </a:r>
            <a:r>
              <a:rPr kumimoji="1" lang="ja-JP" altLang="en-US" sz="1200" b="0" i="0" u="none" strike="noStrike" kern="1200" dirty="0">
                <a:solidFill>
                  <a:schemeClr val="tx1"/>
                </a:solidFill>
                <a:effectLst/>
                <a:latin typeface="+mn-lt"/>
                <a:ea typeface="+mn-ea"/>
                <a:cs typeface="+mn-cs"/>
              </a:rPr>
              <a:t>「</a:t>
            </a:r>
            <a:r>
              <a:rPr lang="ja-JP" altLang="ja-JP" dirty="0"/>
              <a:t>オープンオンライン教育を活用した</a:t>
            </a:r>
            <a:r>
              <a:rPr lang="en-US" altLang="ja-JP" b="0" i="0" dirty="0">
                <a:solidFill>
                  <a:srgbClr val="323232"/>
                </a:solidFill>
                <a:effectLst/>
                <a:latin typeface="Work Sans"/>
              </a:rPr>
              <a:t>[break:"100ms"]</a:t>
            </a:r>
            <a:r>
              <a:rPr lang="ja-JP" altLang="ja-JP" dirty="0"/>
              <a:t>コンピテンシーに基づく</a:t>
            </a:r>
            <a:r>
              <a:rPr lang="ja-JP" altLang="en-US" dirty="0"/>
              <a:t>教育」について説明</a:t>
            </a:r>
            <a:r>
              <a:rPr lang="ja-JP" altLang="en-US"/>
              <a:t>します．</a:t>
            </a: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dirty="0">
                <a:solidFill>
                  <a:schemeClr val="tx1"/>
                </a:solidFill>
                <a:effectLst/>
                <a:latin typeface="+mn-lt"/>
                <a:ea typeface="+mn-ea"/>
                <a:cs typeface="+mn-cs"/>
              </a:rPr>
              <a:t>&lt;/prosody&gt; </a:t>
            </a:r>
            <a:r>
              <a:rPr lang="en-US" altLang="ja-JP" b="0" i="0" dirty="0">
                <a:solidFill>
                  <a:srgbClr val="16191F"/>
                </a:solidFill>
                <a:effectLst/>
                <a:latin typeface="Monaco"/>
              </a:rPr>
              <a:t>&lt;/</a:t>
            </a:r>
            <a:r>
              <a:rPr lang="en-US" altLang="ja-JP" b="0" i="0" dirty="0" err="1">
                <a:solidFill>
                  <a:srgbClr val="16191F"/>
                </a:solidFill>
                <a:effectLst/>
                <a:latin typeface="Monaco"/>
              </a:rPr>
              <a:t>amazon:effect</a:t>
            </a:r>
            <a:r>
              <a:rPr lang="en-US" altLang="ja-JP" b="0" i="0" dirty="0">
                <a:solidFill>
                  <a:srgbClr val="16191F"/>
                </a:solidFill>
                <a:effectLst/>
                <a:latin typeface="Monaco"/>
              </a:rPr>
              <a:t>&gt;</a:t>
            </a:r>
          </a:p>
          <a:p>
            <a:r>
              <a:rPr kumimoji="1" lang="en-US" altLang="ja-JP" dirty="0"/>
              <a:t>```</a:t>
            </a:r>
          </a:p>
          <a:p>
            <a:endParaRPr kumimoji="1" lang="en-US" altLang="ja-JP" dirty="0"/>
          </a:p>
          <a:p>
            <a:r>
              <a:rPr kumimoji="1" lang="en-US" altLang="ja-JP" dirty="0"/>
              <a:t>```description</a:t>
            </a:r>
          </a:p>
          <a:p>
            <a:r>
              <a:rPr kumimoji="1" lang="ja-JP" altLang="en-US" sz="1200" b="0" i="0" u="none" strike="noStrike" kern="1200">
                <a:solidFill>
                  <a:schemeClr val="tx1"/>
                </a:solidFill>
                <a:effectLst/>
                <a:latin typeface="+mn-lt"/>
                <a:ea typeface="+mn-ea"/>
                <a:cs typeface="+mn-cs"/>
              </a:rPr>
              <a:t>こんにち</a:t>
            </a:r>
            <a:r>
              <a:rPr kumimoji="1" lang="ja-JP" altLang="en-US" sz="1200" b="0" i="0" u="none" strike="noStrike" kern="1200" dirty="0">
                <a:solidFill>
                  <a:schemeClr val="tx1"/>
                </a:solidFill>
                <a:effectLst/>
                <a:latin typeface="+mn-lt"/>
                <a:ea typeface="+mn-ea"/>
                <a:cs typeface="+mn-cs"/>
              </a:rPr>
              <a:t>は．</a:t>
            </a:r>
            <a:r>
              <a:rPr kumimoji="1" lang="en-US" altLang="ja-JP" sz="1200" b="0" i="0" u="none" strike="noStrike" kern="1200" dirty="0">
                <a:solidFill>
                  <a:schemeClr val="tx1"/>
                </a:solidFill>
                <a:effectLst/>
                <a:latin typeface="+mn-lt"/>
                <a:ea typeface="+mn-ea"/>
                <a:cs typeface="+mn-cs"/>
              </a:rPr>
              <a:t>NPO</a:t>
            </a:r>
            <a:r>
              <a:rPr kumimoji="1" lang="ja-JP" altLang="en-US" sz="1200" b="0" i="0" u="none" strike="noStrike" kern="1200" dirty="0">
                <a:solidFill>
                  <a:schemeClr val="tx1"/>
                </a:solidFill>
                <a:effectLst/>
                <a:latin typeface="+mn-lt"/>
                <a:ea typeface="+mn-ea"/>
                <a:cs typeface="+mn-cs"/>
              </a:rPr>
              <a:t>法人</a:t>
            </a:r>
            <a:r>
              <a:rPr kumimoji="1" lang="en-US" altLang="ja-JP" sz="1200" b="0" i="0" u="none" strike="noStrike" kern="1200" dirty="0">
                <a:solidFill>
                  <a:schemeClr val="tx1"/>
                </a:solidFill>
                <a:effectLst/>
                <a:latin typeface="+mn-lt"/>
                <a:ea typeface="+mn-ea"/>
                <a:cs typeface="+mn-cs"/>
              </a:rPr>
              <a:t>CCC-TIES</a:t>
            </a:r>
            <a:r>
              <a:rPr kumimoji="1" lang="ja-JP" altLang="en-US" sz="1200" b="0" i="0" u="none" strike="noStrike" kern="1200" dirty="0">
                <a:solidFill>
                  <a:schemeClr val="tx1"/>
                </a:solidFill>
                <a:effectLst/>
                <a:latin typeface="+mn-lt"/>
                <a:ea typeface="+mn-ea"/>
                <a:cs typeface="+mn-cs"/>
              </a:rPr>
              <a:t>の堀です．</a:t>
            </a:r>
            <a:endParaRPr kumimoji="1" lang="en-US" altLang="ja-JP" sz="1200" b="0" i="0" u="none" strike="noStrike" kern="1200" dirty="0">
              <a:solidFill>
                <a:schemeClr val="tx1"/>
              </a:solidFill>
              <a:effectLst/>
              <a:latin typeface="+mn-lt"/>
              <a:ea typeface="+mn-ea"/>
              <a:cs typeface="+mn-cs"/>
            </a:endParaRPr>
          </a:p>
          <a:p>
            <a:r>
              <a:rPr kumimoji="1" lang="ja-JP" altLang="en-US" sz="1200" b="0" i="0" u="none" strike="noStrike" kern="1200" dirty="0">
                <a:solidFill>
                  <a:schemeClr val="tx1"/>
                </a:solidFill>
                <a:effectLst/>
                <a:latin typeface="+mn-lt"/>
                <a:ea typeface="+mn-ea"/>
                <a:cs typeface="+mn-cs"/>
              </a:rPr>
              <a:t>本日は，現在我々が行っている，研究，「</a:t>
            </a:r>
            <a:r>
              <a:rPr lang="ja-JP" altLang="ja-JP" dirty="0"/>
              <a:t>オープンオンライン教育を活用したコンピテンシーに基づく</a:t>
            </a:r>
            <a:r>
              <a:rPr lang="ja-JP" altLang="en-US" dirty="0"/>
              <a:t>教育」について説明します．</a:t>
            </a:r>
            <a:endParaRPr lang="en-US" altLang="ja-JP" dirty="0"/>
          </a:p>
          <a:p>
            <a:r>
              <a:rPr kumimoji="1" lang="en-US" altLang="ja-JP" dirty="0"/>
              <a:t>```</a:t>
            </a:r>
            <a:endParaRPr kumimoji="1" lang="ja-JP" altLang="en-US" dirty="0"/>
          </a:p>
          <a:p>
            <a:endParaRPr kumimoji="1" lang="ja-JP" altLang="en-US" dirty="0"/>
          </a:p>
        </p:txBody>
      </p:sp>
      <p:sp>
        <p:nvSpPr>
          <p:cNvPr id="5" name="日付プレースホルダー 4"/>
          <p:cNvSpPr>
            <a:spLocks noGrp="1"/>
          </p:cNvSpPr>
          <p:nvPr>
            <p:ph type="dt" idx="11"/>
          </p:nvPr>
        </p:nvSpPr>
        <p:spPr/>
        <p:txBody>
          <a:bodyPr/>
          <a:lstStyle/>
          <a:p>
            <a:endParaRPr kumimoji="1" lang="ja-JP" altLang="en-US"/>
          </a:p>
        </p:txBody>
      </p:sp>
    </p:spTree>
    <p:extLst>
      <p:ext uri="{BB962C8B-B14F-4D97-AF65-F5344CB8AC3E}">
        <p14:creationId xmlns:p14="http://schemas.microsoft.com/office/powerpoint/2010/main" val="79654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dirty="0" err="1">
                <a:effectLst/>
              </a:rPr>
              <a:t>Voice:Takumi</a:t>
            </a:r>
            <a:endParaRPr kumimoji="1" lang="en-US" altLang="ja-JP" sz="1200" b="0" i="0" u="none" strike="noStrike"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dirty="0">
                <a:solidFill>
                  <a:schemeClr val="tx1"/>
                </a:solidFill>
                <a:effectLst/>
                <a:latin typeface="+mn-lt"/>
                <a:ea typeface="+mn-ea"/>
                <a:cs typeface="+mn-cs"/>
              </a:rPr>
              <a:t>Topic:</a:t>
            </a:r>
            <a:r>
              <a:rPr kumimoji="1" lang="zh-TW" altLang="en-US" sz="1200" b="0" i="0" u="none" strike="noStrike" kern="1200" dirty="0">
                <a:solidFill>
                  <a:schemeClr val="tx1"/>
                </a:solidFill>
                <a:effectLst/>
                <a:latin typeface="+mn-lt"/>
                <a:ea typeface="+mn-ea"/>
                <a:cs typeface="+mn-cs"/>
              </a:rPr>
              <a:t>現代社会：</a:t>
            </a:r>
            <a:r>
              <a:rPr kumimoji="1" lang="en-US" altLang="zh-TW" sz="1200" b="0" i="0" u="none" strike="noStrike" kern="1200" dirty="0">
                <a:solidFill>
                  <a:schemeClr val="tx1"/>
                </a:solidFill>
                <a:effectLst/>
                <a:latin typeface="+mn-lt"/>
                <a:ea typeface="+mn-ea"/>
                <a:cs typeface="+mn-cs"/>
              </a:rPr>
              <a:t>VUCA</a:t>
            </a:r>
            <a:r>
              <a:rPr kumimoji="1" lang="zh-TW" altLang="en-US" sz="1200" b="0" i="0" u="none" strike="noStrike" kern="1200" dirty="0">
                <a:solidFill>
                  <a:schemeClr val="tx1"/>
                </a:solidFill>
                <a:effectLst/>
                <a:latin typeface="+mn-lt"/>
                <a:ea typeface="+mn-ea"/>
                <a:cs typeface="+mn-cs"/>
              </a:rPr>
              <a:t>時代</a:t>
            </a:r>
            <a:endParaRPr kumimoji="1" lang="en-US" altLang="ja-JP" sz="1200" b="0" i="0" u="none" strike="noStrike"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dirty="0">
                <a:solidFill>
                  <a:schemeClr val="tx1"/>
                </a:solidFill>
                <a:effectLst/>
                <a:latin typeface="+mn-lt"/>
                <a:ea typeface="+mn-ea"/>
                <a:cs typeface="+mn-cs"/>
              </a:rPr>
              <a:t>```text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b="0" i="0" dirty="0">
                <a:solidFill>
                  <a:srgbClr val="16191F"/>
                </a:solidFill>
                <a:effectLst/>
                <a:latin typeface="Monaco"/>
              </a:rPr>
              <a:t>&lt;</a:t>
            </a:r>
            <a:r>
              <a:rPr lang="en-US" altLang="ja-JP" b="0" i="0" dirty="0" err="1">
                <a:solidFill>
                  <a:srgbClr val="16191F"/>
                </a:solidFill>
                <a:effectLst/>
                <a:latin typeface="Monaco"/>
              </a:rPr>
              <a:t>amazon:effect</a:t>
            </a:r>
            <a:r>
              <a:rPr lang="en-US" altLang="ja-JP" b="0" i="0" dirty="0">
                <a:solidFill>
                  <a:srgbClr val="16191F"/>
                </a:solidFill>
                <a:effectLst/>
                <a:latin typeface="Monaco"/>
              </a:rPr>
              <a:t> phonation="soft"&gt;</a:t>
            </a:r>
            <a:r>
              <a:rPr kumimoji="1" lang="en-US" altLang="ja-JP" sz="1200" b="0" i="0" u="none" strike="noStrike" kern="1200" dirty="0">
                <a:solidFill>
                  <a:schemeClr val="tx1"/>
                </a:solidFill>
                <a:effectLst/>
                <a:latin typeface="+mn-lt"/>
                <a:ea typeface="+mn-ea"/>
                <a:cs typeface="+mn-cs"/>
              </a:rPr>
              <a:t>&lt;prosody rate="105%"&gt;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dirty="0">
                <a:solidFill>
                  <a:schemeClr val="tx1"/>
                </a:solidFill>
                <a:effectLst/>
                <a:latin typeface="+mn-lt"/>
                <a:ea typeface="+mn-ea"/>
                <a:cs typeface="+mn-cs"/>
              </a:rPr>
              <a:t>(</a:t>
            </a:r>
            <a:r>
              <a:rPr kumimoji="1" lang="ja-JP" altLang="en-US" sz="1200" b="0" i="0" u="none" strike="noStrike" kern="1200" dirty="0">
                <a:solidFill>
                  <a:schemeClr val="tx1"/>
                </a:solidFill>
                <a:effectLst/>
                <a:latin typeface="+mn-lt"/>
                <a:ea typeface="+mn-ea"/>
                <a:cs typeface="+mn-cs"/>
              </a:rPr>
              <a:t>現代社会</a:t>
            </a:r>
            <a:r>
              <a:rPr kumimoji="1" lang="en-US" altLang="ja-JP" sz="1200" b="0" i="0" u="none" strike="noStrike" kern="1200" dirty="0">
                <a:solidFill>
                  <a:schemeClr val="tx1"/>
                </a:solidFill>
                <a:effectLst/>
                <a:latin typeface="+mn-lt"/>
                <a:ea typeface="+mn-ea"/>
                <a:cs typeface="+mn-cs"/>
              </a:rPr>
              <a:t>)[kana:"</a:t>
            </a:r>
            <a:r>
              <a:rPr kumimoji="1" lang="ja-JP" altLang="en-US" sz="1200" b="0" i="0" u="none" strike="noStrike" kern="1200" dirty="0">
                <a:solidFill>
                  <a:schemeClr val="tx1"/>
                </a:solidFill>
                <a:effectLst/>
                <a:latin typeface="+mn-lt"/>
                <a:ea typeface="+mn-ea"/>
                <a:cs typeface="+mn-cs"/>
              </a:rPr>
              <a:t>ゲンダイシ</a:t>
            </a:r>
            <a:r>
              <a:rPr kumimoji="1" lang="en-US" altLang="ja-JP" sz="1200" b="0" i="0" u="none" strike="noStrike" kern="1200" dirty="0">
                <a:solidFill>
                  <a:schemeClr val="tx1"/>
                </a:solidFill>
                <a:effectLst/>
                <a:latin typeface="+mn-lt"/>
                <a:ea typeface="+mn-ea"/>
                <a:cs typeface="+mn-cs"/>
              </a:rPr>
              <a:t>'</a:t>
            </a:r>
            <a:r>
              <a:rPr kumimoji="1" lang="ja-JP" altLang="en-US" sz="1200" b="0" i="0" u="none" strike="noStrike" kern="1200" dirty="0">
                <a:solidFill>
                  <a:schemeClr val="tx1"/>
                </a:solidFill>
                <a:effectLst/>
                <a:latin typeface="+mn-lt"/>
                <a:ea typeface="+mn-ea"/>
                <a:cs typeface="+mn-cs"/>
              </a:rPr>
              <a:t>ャカイ</a:t>
            </a:r>
            <a:r>
              <a:rPr kumimoji="1" lang="en-US" altLang="ja-JP" sz="1200" b="0" i="0" u="none" strike="noStrike" kern="1200" dirty="0">
                <a:solidFill>
                  <a:schemeClr val="tx1"/>
                </a:solidFill>
                <a:effectLst/>
                <a:latin typeface="+mn-lt"/>
                <a:ea typeface="+mn-ea"/>
                <a:cs typeface="+mn-cs"/>
              </a:rPr>
              <a:t>"]</a:t>
            </a:r>
            <a:r>
              <a:rPr kumimoji="1" lang="ja-JP" altLang="en-US" sz="1200" b="0" i="0" u="none" strike="noStrike" kern="1200" dirty="0">
                <a:solidFill>
                  <a:schemeClr val="tx1"/>
                </a:solidFill>
                <a:effectLst/>
                <a:latin typeface="+mn-lt"/>
                <a:ea typeface="+mn-ea"/>
                <a:cs typeface="+mn-cs"/>
              </a:rPr>
              <a:t>は</a:t>
            </a:r>
            <a:r>
              <a:rPr kumimoji="1" lang="ja-JP" altLang="en-US" sz="1200" b="0" i="0" u="none" strike="noStrike" kern="1200">
                <a:solidFill>
                  <a:schemeClr val="tx1"/>
                </a:solidFill>
                <a:effectLst/>
                <a:latin typeface="+mn-lt"/>
                <a:ea typeface="+mn-ea"/>
                <a:cs typeface="+mn-cs"/>
              </a:rPr>
              <a:t>，変動性</a:t>
            </a:r>
            <a:r>
              <a:rPr lang="en-US" altLang="ja-JP" b="0" i="0" dirty="0">
                <a:solidFill>
                  <a:srgbClr val="323232"/>
                </a:solidFill>
                <a:effectLst/>
                <a:latin typeface="Work Sans"/>
              </a:rPr>
              <a:t>[break:"0.5s"]</a:t>
            </a:r>
            <a:r>
              <a:rPr kumimoji="1" lang="ja-JP" altLang="en-US" sz="1200" b="0" i="0" u="none" strike="noStrike" kern="1200">
                <a:solidFill>
                  <a:schemeClr val="tx1"/>
                </a:solidFill>
                <a:effectLst/>
                <a:latin typeface="+mn-lt"/>
                <a:ea typeface="+mn-ea"/>
                <a:cs typeface="+mn-cs"/>
              </a:rPr>
              <a:t>，不確実性</a:t>
            </a:r>
            <a:r>
              <a:rPr lang="en-US" altLang="ja-JP" b="0" i="0" dirty="0">
                <a:solidFill>
                  <a:srgbClr val="323232"/>
                </a:solidFill>
                <a:effectLst/>
                <a:latin typeface="Work Sans"/>
              </a:rPr>
              <a:t>[break:"0.5s"]</a:t>
            </a:r>
            <a:r>
              <a:rPr kumimoji="1" lang="ja-JP" altLang="en-US" sz="1200" b="0" i="0" u="none" strike="noStrike" kern="1200">
                <a:solidFill>
                  <a:schemeClr val="tx1"/>
                </a:solidFill>
                <a:effectLst/>
                <a:latin typeface="+mn-lt"/>
                <a:ea typeface="+mn-ea"/>
                <a:cs typeface="+mn-cs"/>
              </a:rPr>
              <a:t>，複雑性</a:t>
            </a:r>
            <a:r>
              <a:rPr lang="en-US" altLang="ja-JP" b="0" i="0" dirty="0">
                <a:solidFill>
                  <a:srgbClr val="323232"/>
                </a:solidFill>
                <a:effectLst/>
                <a:latin typeface="Work Sans"/>
              </a:rPr>
              <a:t>[break:"0.5s"]</a:t>
            </a:r>
            <a:r>
              <a:rPr kumimoji="1" lang="ja-JP" altLang="en-US" sz="1200" b="0" i="0" u="none" strike="noStrike" kern="1200">
                <a:solidFill>
                  <a:schemeClr val="tx1"/>
                </a:solidFill>
                <a:effectLst/>
                <a:latin typeface="+mn-lt"/>
                <a:ea typeface="+mn-ea"/>
                <a:cs typeface="+mn-cs"/>
              </a:rPr>
              <a:t>，曖昧性</a:t>
            </a:r>
            <a:r>
              <a:rPr lang="en-US" altLang="ja-JP" b="0" i="0" dirty="0">
                <a:solidFill>
                  <a:srgbClr val="323232"/>
                </a:solidFill>
                <a:effectLst/>
                <a:latin typeface="Work Sans"/>
              </a:rPr>
              <a:t>[break:"0.5s"]</a:t>
            </a:r>
            <a:endParaRPr kumimoji="1" lang="ja-JP" altLang="en-US" sz="1200" b="0" i="0" u="none" strike="noStrike"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dirty="0">
                <a:solidFill>
                  <a:schemeClr val="tx1"/>
                </a:solidFill>
                <a:effectLst/>
                <a:latin typeface="+mn-lt"/>
                <a:ea typeface="+mn-ea"/>
                <a:cs typeface="+mn-cs"/>
              </a:rPr>
              <a:t>の頭文字をとって</a:t>
            </a:r>
            <a:r>
              <a:rPr kumimoji="1" lang="en-US" altLang="ja-JP" sz="1200" b="0" i="0" u="none" strike="noStrike" kern="1200" dirty="0">
                <a:solidFill>
                  <a:schemeClr val="tx1"/>
                </a:solidFill>
                <a:effectLst/>
                <a:latin typeface="+mn-lt"/>
                <a:ea typeface="+mn-ea"/>
                <a:cs typeface="+mn-cs"/>
              </a:rPr>
              <a:t>,</a:t>
            </a:r>
            <a:r>
              <a:rPr lang="en-US" altLang="ja-JP" b="0" i="0" dirty="0">
                <a:solidFill>
                  <a:srgbClr val="5F6364"/>
                </a:solidFill>
                <a:effectLst/>
                <a:latin typeface="Consolas" panose="020B0609020204030204" pitchFamily="49" charset="0"/>
              </a:rPr>
              <a:t>&lt;</a:t>
            </a:r>
            <a:r>
              <a:rPr lang="en-US" altLang="ja-JP" b="0" i="0" dirty="0">
                <a:solidFill>
                  <a:srgbClr val="C92C2C"/>
                </a:solidFill>
                <a:effectLst/>
                <a:latin typeface="Consolas" panose="020B0609020204030204" pitchFamily="49" charset="0"/>
              </a:rPr>
              <a:t>phoneme </a:t>
            </a:r>
            <a:r>
              <a:rPr lang="en-US" altLang="ja-JP" b="0" i="0" dirty="0">
                <a:solidFill>
                  <a:srgbClr val="2F9C0A"/>
                </a:solidFill>
                <a:effectLst/>
                <a:latin typeface="Consolas" panose="020B0609020204030204" pitchFamily="49" charset="0"/>
              </a:rPr>
              <a:t>alphabet</a:t>
            </a:r>
            <a:r>
              <a:rPr lang="en-US" altLang="ja-JP" b="0" i="0" dirty="0">
                <a:solidFill>
                  <a:srgbClr val="5F6364"/>
                </a:solidFill>
                <a:effectLst/>
                <a:latin typeface="Consolas" panose="020B0609020204030204" pitchFamily="49" charset="0"/>
              </a:rPr>
              <a:t>="</a:t>
            </a:r>
            <a:r>
              <a:rPr lang="en-US" altLang="ja-JP" b="0" i="0" dirty="0">
                <a:solidFill>
                  <a:srgbClr val="1990B8"/>
                </a:solidFill>
                <a:effectLst/>
                <a:latin typeface="Consolas" panose="020B0609020204030204" pitchFamily="49" charset="0"/>
              </a:rPr>
              <a:t>x-amazon-</a:t>
            </a:r>
            <a:r>
              <a:rPr lang="en-US" altLang="ja-JP" b="0" i="0" dirty="0" err="1">
                <a:solidFill>
                  <a:srgbClr val="1990B8"/>
                </a:solidFill>
                <a:effectLst/>
                <a:latin typeface="Consolas" panose="020B0609020204030204" pitchFamily="49" charset="0"/>
              </a:rPr>
              <a:t>pron</a:t>
            </a:r>
            <a:r>
              <a:rPr lang="en-US" altLang="ja-JP" b="0" i="0" dirty="0">
                <a:solidFill>
                  <a:srgbClr val="1990B8"/>
                </a:solidFill>
                <a:effectLst/>
                <a:latin typeface="Consolas" panose="020B0609020204030204" pitchFamily="49" charset="0"/>
              </a:rPr>
              <a:t>-kana</a:t>
            </a:r>
            <a:r>
              <a:rPr lang="en-US" altLang="ja-JP" b="0" i="0" dirty="0">
                <a:solidFill>
                  <a:srgbClr val="5F6364"/>
                </a:solidFill>
                <a:effectLst/>
                <a:latin typeface="Consolas" panose="020B0609020204030204" pitchFamily="49" charset="0"/>
              </a:rPr>
              <a:t>"</a:t>
            </a:r>
            <a:r>
              <a:rPr lang="en-US" altLang="ja-JP" b="0" i="0" dirty="0">
                <a:solidFill>
                  <a:srgbClr val="C92C2C"/>
                </a:solidFill>
                <a:effectLst/>
                <a:latin typeface="Consolas" panose="020B0609020204030204" pitchFamily="49" charset="0"/>
              </a:rPr>
              <a:t> </a:t>
            </a:r>
            <a:r>
              <a:rPr lang="en-US" altLang="ja-JP" b="0" i="0" dirty="0" err="1">
                <a:solidFill>
                  <a:srgbClr val="2F9C0A"/>
                </a:solidFill>
                <a:effectLst/>
                <a:latin typeface="Consolas" panose="020B0609020204030204" pitchFamily="49" charset="0"/>
              </a:rPr>
              <a:t>ph</a:t>
            </a:r>
            <a:r>
              <a:rPr lang="en-US" altLang="ja-JP" b="0" i="0" dirty="0">
                <a:solidFill>
                  <a:srgbClr val="5F6364"/>
                </a:solidFill>
                <a:effectLst/>
                <a:latin typeface="Consolas" panose="020B0609020204030204" pitchFamily="49" charset="0"/>
              </a:rPr>
              <a:t>="</a:t>
            </a:r>
            <a:r>
              <a:rPr lang="ja-JP" altLang="en-US" b="0" i="0" dirty="0">
                <a:solidFill>
                  <a:srgbClr val="5F6364"/>
                </a:solidFill>
                <a:effectLst/>
                <a:latin typeface="Consolas" panose="020B0609020204030204" pitchFamily="49" charset="0"/>
              </a:rPr>
              <a:t>ブーカジ</a:t>
            </a:r>
            <a:r>
              <a:rPr lang="en-US" altLang="ja-JP" b="0" i="0" dirty="0">
                <a:solidFill>
                  <a:srgbClr val="5F6364"/>
                </a:solidFill>
                <a:effectLst/>
                <a:latin typeface="Consolas" panose="020B0609020204030204" pitchFamily="49" charset="0"/>
              </a:rPr>
              <a:t>'</a:t>
            </a:r>
            <a:r>
              <a:rPr lang="ja-JP" altLang="en-US" b="0" i="0" dirty="0">
                <a:solidFill>
                  <a:srgbClr val="5F6364"/>
                </a:solidFill>
                <a:effectLst/>
                <a:latin typeface="Consolas" panose="020B0609020204030204" pitchFamily="49" charset="0"/>
              </a:rPr>
              <a:t>ダイ</a:t>
            </a:r>
            <a:r>
              <a:rPr lang="en-US" altLang="ja-JP" b="0" i="0" dirty="0">
                <a:solidFill>
                  <a:srgbClr val="5F6364"/>
                </a:solidFill>
                <a:effectLst/>
                <a:latin typeface="Consolas" panose="020B0609020204030204" pitchFamily="49" charset="0"/>
              </a:rPr>
              <a:t>"&gt;</a:t>
            </a:r>
            <a:r>
              <a:rPr kumimoji="1" lang="ja-JP" altLang="en-US" sz="1200" b="0" i="0" u="none" strike="noStrike" kern="1200" dirty="0">
                <a:solidFill>
                  <a:schemeClr val="tx1"/>
                </a:solidFill>
                <a:effectLst/>
                <a:latin typeface="+mn-lt"/>
                <a:ea typeface="+mn-ea"/>
                <a:cs typeface="+mn-cs"/>
              </a:rPr>
              <a:t>ブーカ時代</a:t>
            </a:r>
            <a:r>
              <a:rPr kumimoji="1" lang="en-US" altLang="ja-JP" sz="1200" b="0" i="0" u="none" strike="noStrike" kern="1200" dirty="0">
                <a:solidFill>
                  <a:schemeClr val="tx1"/>
                </a:solidFill>
                <a:effectLst/>
                <a:latin typeface="+mn-lt"/>
                <a:ea typeface="+mn-ea"/>
                <a:cs typeface="+mn-cs"/>
              </a:rPr>
              <a:t>&lt;/phoneme&gt;</a:t>
            </a:r>
            <a:r>
              <a:rPr kumimoji="1" lang="ja-JP" altLang="en-US" sz="1200" b="0" i="0" u="none" strike="noStrike" kern="1200" dirty="0">
                <a:solidFill>
                  <a:schemeClr val="tx1"/>
                </a:solidFill>
                <a:effectLst/>
                <a:latin typeface="+mn-lt"/>
                <a:ea typeface="+mn-ea"/>
                <a:cs typeface="+mn-cs"/>
              </a:rPr>
              <a:t>と</a:t>
            </a:r>
            <a:r>
              <a:rPr kumimoji="1" lang="en-US" altLang="ja-JP" sz="1200" b="0" i="0" u="none" strike="noStrike" kern="1200" dirty="0">
                <a:solidFill>
                  <a:schemeClr val="tx1"/>
                </a:solidFill>
                <a:effectLst/>
                <a:latin typeface="+mn-lt"/>
                <a:ea typeface="+mn-ea"/>
                <a:cs typeface="+mn-cs"/>
              </a:rPr>
              <a:t>(</a:t>
            </a:r>
            <a:r>
              <a:rPr kumimoji="1" lang="ja-JP" altLang="en-US" sz="1200" b="0" i="0" u="none" strike="noStrike" kern="1200" dirty="0">
                <a:solidFill>
                  <a:schemeClr val="tx1"/>
                </a:solidFill>
                <a:effectLst/>
                <a:latin typeface="+mn-lt"/>
                <a:ea typeface="+mn-ea"/>
                <a:cs typeface="+mn-cs"/>
              </a:rPr>
              <a:t>されています</a:t>
            </a:r>
            <a:r>
              <a:rPr kumimoji="1" lang="en-US" altLang="ja-JP" sz="1200" b="0" i="0" u="none" strike="noStrike" kern="1200" dirty="0">
                <a:solidFill>
                  <a:schemeClr val="tx1"/>
                </a:solidFill>
                <a:effectLst/>
                <a:latin typeface="+mn-lt"/>
                <a:ea typeface="+mn-ea"/>
                <a:cs typeface="+mn-cs"/>
              </a:rPr>
              <a:t>)[kana:"</a:t>
            </a:r>
            <a:r>
              <a:rPr kumimoji="1" lang="ja-JP" altLang="en-US" sz="1200" b="0" i="0" u="none" strike="noStrike" kern="1200">
                <a:solidFill>
                  <a:schemeClr val="tx1"/>
                </a:solidFill>
                <a:effectLst/>
                <a:latin typeface="+mn-lt"/>
                <a:ea typeface="+mn-ea"/>
                <a:cs typeface="+mn-cs"/>
              </a:rPr>
              <a:t>サレテイマス</a:t>
            </a:r>
            <a:r>
              <a:rPr kumimoji="1" lang="en-US" altLang="ja-JP" sz="1200" b="0" i="0" u="none" strike="noStrike" kern="1200" dirty="0">
                <a:solidFill>
                  <a:schemeClr val="tx1"/>
                </a:solidFill>
                <a:effectLst/>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dirty="0">
                <a:solidFill>
                  <a:schemeClr val="tx1"/>
                </a:solidFill>
                <a:effectLst/>
                <a:latin typeface="+mn-lt"/>
                <a:ea typeface="+mn-ea"/>
                <a:cs typeface="+mn-cs"/>
              </a:rPr>
              <a:t>&lt;/prosody&gt; </a:t>
            </a:r>
            <a:r>
              <a:rPr lang="en-US" altLang="ja-JP" b="0" i="0" dirty="0">
                <a:solidFill>
                  <a:srgbClr val="16191F"/>
                </a:solidFill>
                <a:effectLst/>
                <a:latin typeface="Monaco"/>
              </a:rPr>
              <a:t>&lt;/</a:t>
            </a:r>
            <a:r>
              <a:rPr lang="en-US" altLang="ja-JP" b="0" i="0" dirty="0" err="1">
                <a:solidFill>
                  <a:srgbClr val="16191F"/>
                </a:solidFill>
                <a:effectLst/>
                <a:latin typeface="Monaco"/>
              </a:rPr>
              <a:t>amazon:effect</a:t>
            </a:r>
            <a:r>
              <a:rPr lang="en-US" altLang="ja-JP" b="0" i="0" dirty="0">
                <a:solidFill>
                  <a:srgbClr val="16191F"/>
                </a:solidFill>
                <a:effectLst/>
                <a:latin typeface="Monaco"/>
              </a:rPr>
              <a:t>&gt;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dirty="0"/>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dirty="0"/>
              <a:t>```description</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dirty="0">
                <a:solidFill>
                  <a:schemeClr val="tx1"/>
                </a:solidFill>
                <a:effectLst/>
                <a:latin typeface="+mn-lt"/>
                <a:ea typeface="+mn-ea"/>
                <a:cs typeface="+mn-cs"/>
              </a:rPr>
              <a:t>現代社会は，変動性，不確実性，複雑性，曖昧性</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dirty="0">
                <a:solidFill>
                  <a:schemeClr val="tx1"/>
                </a:solidFill>
                <a:effectLst/>
                <a:latin typeface="+mn-lt"/>
                <a:ea typeface="+mn-ea"/>
                <a:cs typeface="+mn-cs"/>
              </a:rPr>
              <a:t>の頭文字をとってブーカ時代とされています</a:t>
            </a: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dirty="0"/>
              <a:t>```</a:t>
            </a:r>
          </a:p>
        </p:txBody>
      </p:sp>
      <p:sp>
        <p:nvSpPr>
          <p:cNvPr id="4" name="日付プレースホルダー 3"/>
          <p:cNvSpPr>
            <a:spLocks noGrp="1"/>
          </p:cNvSpPr>
          <p:nvPr>
            <p:ph type="dt" idx="1"/>
          </p:nvPr>
        </p:nvSpPr>
        <p:spPr/>
        <p:txBody>
          <a:bodyPr/>
          <a:lstStyle/>
          <a:p>
            <a:endParaRPr kumimoji="1" lang="ja-JP" altLang="en-US"/>
          </a:p>
        </p:txBody>
      </p:sp>
    </p:spTree>
    <p:extLst>
      <p:ext uri="{BB962C8B-B14F-4D97-AF65-F5344CB8AC3E}">
        <p14:creationId xmlns:p14="http://schemas.microsoft.com/office/powerpoint/2010/main" val="42226211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dirty="0" err="1">
                <a:solidFill>
                  <a:schemeClr val="tx1"/>
                </a:solidFill>
                <a:effectLst/>
                <a:latin typeface="+mn-lt"/>
                <a:ea typeface="+mn-ea"/>
                <a:cs typeface="+mn-cs"/>
              </a:rPr>
              <a:t>Topic:</a:t>
            </a:r>
            <a:r>
              <a:rPr lang="en-US" altLang="ja-JP" dirty="0" err="1"/>
              <a:t>VUCA</a:t>
            </a:r>
            <a:r>
              <a:rPr lang="ja-JP" altLang="en-US" dirty="0"/>
              <a:t>時代に求められている学び</a:t>
            </a: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dirty="0">
                <a:solidFill>
                  <a:schemeClr val="tx1"/>
                </a:solidFill>
                <a:effectLst/>
                <a:latin typeface="+mn-lt"/>
                <a:ea typeface="+mn-ea"/>
                <a:cs typeface="+mn-cs"/>
              </a:rPr>
              <a:t>```text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b="0" i="0" dirty="0">
                <a:solidFill>
                  <a:srgbClr val="16191F"/>
                </a:solidFill>
                <a:effectLst/>
                <a:latin typeface="Monaco"/>
              </a:rPr>
              <a:t>&lt;</a:t>
            </a:r>
            <a:r>
              <a:rPr lang="en-US" altLang="ja-JP" b="0" i="0" dirty="0" err="1">
                <a:solidFill>
                  <a:srgbClr val="16191F"/>
                </a:solidFill>
                <a:effectLst/>
                <a:latin typeface="Monaco"/>
              </a:rPr>
              <a:t>amazon:effect</a:t>
            </a:r>
            <a:r>
              <a:rPr lang="en-US" altLang="ja-JP" b="0" i="0" dirty="0">
                <a:solidFill>
                  <a:srgbClr val="16191F"/>
                </a:solidFill>
                <a:effectLst/>
                <a:latin typeface="Monaco"/>
              </a:rPr>
              <a:t> phonation="soft"&gt;</a:t>
            </a:r>
            <a:r>
              <a:rPr kumimoji="1" lang="en-US" altLang="ja-JP" sz="1200" b="0" i="0" u="none" strike="noStrike" kern="1200" dirty="0">
                <a:solidFill>
                  <a:schemeClr val="tx1"/>
                </a:solidFill>
                <a:effectLst/>
                <a:latin typeface="+mn-lt"/>
                <a:ea typeface="+mn-ea"/>
                <a:cs typeface="+mn-cs"/>
              </a:rPr>
              <a:t>&lt;prosody rate="105%"&gt;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t>このような</a:t>
            </a:r>
            <a:r>
              <a:rPr kumimoji="1" lang="en-US" altLang="ja-JP" sz="1200" b="0" i="0" u="none" strike="noStrike" kern="1200" dirty="0">
                <a:solidFill>
                  <a:schemeClr val="tx1"/>
                </a:solidFill>
                <a:effectLst/>
                <a:latin typeface="+mn-lt"/>
                <a:ea typeface="+mn-ea"/>
                <a:cs typeface="+mn-cs"/>
              </a:rPr>
              <a:t>,</a:t>
            </a:r>
            <a:r>
              <a:rPr lang="en-US" altLang="ja-JP" b="0" i="0" dirty="0">
                <a:solidFill>
                  <a:srgbClr val="5F6364"/>
                </a:solidFill>
                <a:effectLst/>
                <a:latin typeface="Consolas" panose="020B0609020204030204" pitchFamily="49" charset="0"/>
              </a:rPr>
              <a:t>&lt;</a:t>
            </a:r>
            <a:r>
              <a:rPr lang="en-US" altLang="ja-JP" b="0" i="0" dirty="0">
                <a:solidFill>
                  <a:srgbClr val="C92C2C"/>
                </a:solidFill>
                <a:effectLst/>
                <a:latin typeface="Consolas" panose="020B0609020204030204" pitchFamily="49" charset="0"/>
              </a:rPr>
              <a:t>phoneme </a:t>
            </a:r>
            <a:r>
              <a:rPr lang="en-US" altLang="ja-JP" b="0" i="0" dirty="0">
                <a:solidFill>
                  <a:srgbClr val="2F9C0A"/>
                </a:solidFill>
                <a:effectLst/>
                <a:latin typeface="Consolas" panose="020B0609020204030204" pitchFamily="49" charset="0"/>
              </a:rPr>
              <a:t>alphabet</a:t>
            </a:r>
            <a:r>
              <a:rPr lang="en-US" altLang="ja-JP" b="0" i="0" dirty="0">
                <a:solidFill>
                  <a:srgbClr val="5F6364"/>
                </a:solidFill>
                <a:effectLst/>
                <a:latin typeface="Consolas" panose="020B0609020204030204" pitchFamily="49" charset="0"/>
              </a:rPr>
              <a:t>="</a:t>
            </a:r>
            <a:r>
              <a:rPr lang="en-US" altLang="ja-JP" b="0" i="0" dirty="0">
                <a:solidFill>
                  <a:srgbClr val="1990B8"/>
                </a:solidFill>
                <a:effectLst/>
                <a:latin typeface="Consolas" panose="020B0609020204030204" pitchFamily="49" charset="0"/>
              </a:rPr>
              <a:t>x-amazon-</a:t>
            </a:r>
            <a:r>
              <a:rPr lang="en-US" altLang="ja-JP" b="0" i="0" dirty="0" err="1">
                <a:solidFill>
                  <a:srgbClr val="1990B8"/>
                </a:solidFill>
                <a:effectLst/>
                <a:latin typeface="Consolas" panose="020B0609020204030204" pitchFamily="49" charset="0"/>
              </a:rPr>
              <a:t>pron</a:t>
            </a:r>
            <a:r>
              <a:rPr lang="en-US" altLang="ja-JP" b="0" i="0" dirty="0">
                <a:solidFill>
                  <a:srgbClr val="1990B8"/>
                </a:solidFill>
                <a:effectLst/>
                <a:latin typeface="Consolas" panose="020B0609020204030204" pitchFamily="49" charset="0"/>
              </a:rPr>
              <a:t>-kana</a:t>
            </a:r>
            <a:r>
              <a:rPr lang="en-US" altLang="ja-JP" b="0" i="0" dirty="0">
                <a:solidFill>
                  <a:srgbClr val="5F6364"/>
                </a:solidFill>
                <a:effectLst/>
                <a:latin typeface="Consolas" panose="020B0609020204030204" pitchFamily="49" charset="0"/>
              </a:rPr>
              <a:t>"</a:t>
            </a:r>
            <a:r>
              <a:rPr lang="en-US" altLang="ja-JP" b="0" i="0" dirty="0">
                <a:solidFill>
                  <a:srgbClr val="C92C2C"/>
                </a:solidFill>
                <a:effectLst/>
                <a:latin typeface="Consolas" panose="020B0609020204030204" pitchFamily="49" charset="0"/>
              </a:rPr>
              <a:t> </a:t>
            </a:r>
            <a:r>
              <a:rPr lang="en-US" altLang="ja-JP" b="0" i="0" dirty="0" err="1">
                <a:solidFill>
                  <a:srgbClr val="2F9C0A"/>
                </a:solidFill>
                <a:effectLst/>
                <a:latin typeface="Consolas" panose="020B0609020204030204" pitchFamily="49" charset="0"/>
              </a:rPr>
              <a:t>ph</a:t>
            </a:r>
            <a:r>
              <a:rPr lang="en-US" altLang="ja-JP" b="0" i="0" dirty="0">
                <a:solidFill>
                  <a:srgbClr val="5F6364"/>
                </a:solidFill>
                <a:effectLst/>
                <a:latin typeface="Consolas" panose="020B0609020204030204" pitchFamily="49" charset="0"/>
              </a:rPr>
              <a:t>="</a:t>
            </a:r>
            <a:r>
              <a:rPr lang="ja-JP" altLang="en-US" b="0" i="0" dirty="0">
                <a:solidFill>
                  <a:srgbClr val="5F6364"/>
                </a:solidFill>
                <a:effectLst/>
                <a:latin typeface="Consolas" panose="020B0609020204030204" pitchFamily="49" charset="0"/>
              </a:rPr>
              <a:t>ブーカジ</a:t>
            </a:r>
            <a:r>
              <a:rPr lang="en-US" altLang="ja-JP" b="0" i="0" dirty="0">
                <a:solidFill>
                  <a:srgbClr val="5F6364"/>
                </a:solidFill>
                <a:effectLst/>
                <a:latin typeface="Consolas" panose="020B0609020204030204" pitchFamily="49" charset="0"/>
              </a:rPr>
              <a:t>'</a:t>
            </a:r>
            <a:r>
              <a:rPr lang="ja-JP" altLang="en-US" b="0" i="0" dirty="0">
                <a:solidFill>
                  <a:srgbClr val="5F6364"/>
                </a:solidFill>
                <a:effectLst/>
                <a:latin typeface="Consolas" panose="020B0609020204030204" pitchFamily="49" charset="0"/>
              </a:rPr>
              <a:t>ダイ</a:t>
            </a:r>
            <a:r>
              <a:rPr lang="en-US" altLang="ja-JP" b="0" i="0" dirty="0">
                <a:solidFill>
                  <a:srgbClr val="5F6364"/>
                </a:solidFill>
                <a:effectLst/>
                <a:latin typeface="Consolas" panose="020B0609020204030204" pitchFamily="49" charset="0"/>
              </a:rPr>
              <a:t>"&gt;</a:t>
            </a:r>
            <a:r>
              <a:rPr kumimoji="1" lang="ja-JP" altLang="en-US" sz="1200" b="0" i="0" u="none" strike="noStrike" kern="1200" dirty="0">
                <a:solidFill>
                  <a:schemeClr val="tx1"/>
                </a:solidFill>
                <a:effectLst/>
                <a:latin typeface="+mn-lt"/>
                <a:ea typeface="+mn-ea"/>
                <a:cs typeface="+mn-cs"/>
              </a:rPr>
              <a:t>ブーカ時代</a:t>
            </a:r>
            <a:r>
              <a:rPr kumimoji="1" lang="en-US" altLang="ja-JP" sz="1200" b="0" i="0" u="none" strike="noStrike" kern="1200" dirty="0">
                <a:solidFill>
                  <a:schemeClr val="tx1"/>
                </a:solidFill>
                <a:effectLst/>
                <a:latin typeface="+mn-lt"/>
                <a:ea typeface="+mn-ea"/>
                <a:cs typeface="+mn-cs"/>
              </a:rPr>
              <a:t>&lt;/phoneme&gt;</a:t>
            </a:r>
            <a:r>
              <a:rPr lang="ja-JP" altLang="en-US" dirty="0"/>
              <a:t>に豊かな人生を送り，社会を持続的に発展させるには，</a:t>
            </a: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dirty="0"/>
              <a:t>[break:"1s"]</a:t>
            </a:r>
            <a:r>
              <a:rPr lang="ja-JP" altLang="en-US" dirty="0"/>
              <a:t>学びの成果が活かせること</a:t>
            </a:r>
            <a:r>
              <a:rPr lang="en-US" altLang="ja-JP" b="0" i="0" dirty="0">
                <a:solidFill>
                  <a:srgbClr val="323232"/>
                </a:solidFill>
                <a:effectLst/>
                <a:latin typeface="Work Sans"/>
              </a:rPr>
              <a:t>[break:"1s"]</a:t>
            </a:r>
            <a:r>
              <a:rPr lang="ja-JP" altLang="en-US" b="0" i="0" dirty="0">
                <a:solidFill>
                  <a:srgbClr val="323232"/>
                </a:solidFill>
                <a:effectLst/>
                <a:latin typeface="Work Sans"/>
              </a:rPr>
              <a:t>，</a:t>
            </a:r>
            <a:endParaRPr lang="en-US" altLang="ja-JP" b="0" i="0" dirty="0">
              <a:solidFill>
                <a:srgbClr val="323232"/>
              </a:solidFill>
              <a:effectLst/>
              <a:latin typeface="Work San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t>すべての</a:t>
            </a:r>
            <a:r>
              <a:rPr lang="en-US" altLang="ja-JP" b="0" i="0" dirty="0">
                <a:solidFill>
                  <a:srgbClr val="5F6364"/>
                </a:solidFill>
                <a:effectLst/>
                <a:latin typeface="Consolas" panose="020B0609020204030204" pitchFamily="49" charset="0"/>
              </a:rPr>
              <a:t>&lt;</a:t>
            </a:r>
            <a:r>
              <a:rPr lang="en-US" altLang="ja-JP" b="0" i="0" dirty="0">
                <a:solidFill>
                  <a:srgbClr val="C92C2C"/>
                </a:solidFill>
                <a:effectLst/>
                <a:latin typeface="Consolas" panose="020B0609020204030204" pitchFamily="49" charset="0"/>
              </a:rPr>
              <a:t>phoneme </a:t>
            </a:r>
            <a:r>
              <a:rPr lang="en-US" altLang="ja-JP" b="0" i="0" dirty="0">
                <a:solidFill>
                  <a:srgbClr val="2F9C0A"/>
                </a:solidFill>
                <a:effectLst/>
                <a:latin typeface="Consolas" panose="020B0609020204030204" pitchFamily="49" charset="0"/>
              </a:rPr>
              <a:t>alphabet</a:t>
            </a:r>
            <a:r>
              <a:rPr lang="en-US" altLang="ja-JP" b="0" i="0" dirty="0">
                <a:solidFill>
                  <a:srgbClr val="5F6364"/>
                </a:solidFill>
                <a:effectLst/>
                <a:latin typeface="Consolas" panose="020B0609020204030204" pitchFamily="49" charset="0"/>
              </a:rPr>
              <a:t>="</a:t>
            </a:r>
            <a:r>
              <a:rPr lang="en-US" altLang="ja-JP" b="0" i="0" dirty="0">
                <a:solidFill>
                  <a:srgbClr val="1990B8"/>
                </a:solidFill>
                <a:effectLst/>
                <a:latin typeface="Consolas" panose="020B0609020204030204" pitchFamily="49" charset="0"/>
              </a:rPr>
              <a:t>x-amazon-</a:t>
            </a:r>
            <a:r>
              <a:rPr lang="en-US" altLang="ja-JP" b="0" i="0" dirty="0" err="1">
                <a:solidFill>
                  <a:srgbClr val="1990B8"/>
                </a:solidFill>
                <a:effectLst/>
                <a:latin typeface="Consolas" panose="020B0609020204030204" pitchFamily="49" charset="0"/>
              </a:rPr>
              <a:t>pron</a:t>
            </a:r>
            <a:r>
              <a:rPr lang="en-US" altLang="ja-JP" b="0" i="0" dirty="0">
                <a:solidFill>
                  <a:srgbClr val="1990B8"/>
                </a:solidFill>
                <a:effectLst/>
                <a:latin typeface="Consolas" panose="020B0609020204030204" pitchFamily="49" charset="0"/>
              </a:rPr>
              <a:t>-kana</a:t>
            </a:r>
            <a:r>
              <a:rPr lang="en-US" altLang="ja-JP" b="0" i="0" dirty="0">
                <a:solidFill>
                  <a:srgbClr val="5F6364"/>
                </a:solidFill>
                <a:effectLst/>
                <a:latin typeface="Consolas" panose="020B0609020204030204" pitchFamily="49" charset="0"/>
              </a:rPr>
              <a:t>"</a:t>
            </a:r>
            <a:r>
              <a:rPr lang="en-US" altLang="ja-JP" b="0" i="0" dirty="0">
                <a:solidFill>
                  <a:srgbClr val="C92C2C"/>
                </a:solidFill>
                <a:effectLst/>
                <a:latin typeface="Consolas" panose="020B0609020204030204" pitchFamily="49" charset="0"/>
              </a:rPr>
              <a:t> </a:t>
            </a:r>
            <a:r>
              <a:rPr lang="en-US" altLang="ja-JP" b="0" i="0" dirty="0" err="1">
                <a:solidFill>
                  <a:srgbClr val="2F9C0A"/>
                </a:solidFill>
                <a:effectLst/>
                <a:latin typeface="Consolas" panose="020B0609020204030204" pitchFamily="49" charset="0"/>
              </a:rPr>
              <a:t>ph</a:t>
            </a:r>
            <a:r>
              <a:rPr lang="en-US" altLang="ja-JP" b="0" i="0" dirty="0">
                <a:solidFill>
                  <a:srgbClr val="5F6364"/>
                </a:solidFill>
                <a:effectLst/>
                <a:latin typeface="Consolas" panose="020B0609020204030204" pitchFamily="49" charset="0"/>
              </a:rPr>
              <a:t>="</a:t>
            </a:r>
            <a:r>
              <a:rPr lang="ja-JP" altLang="en-US" b="0" i="0" dirty="0">
                <a:solidFill>
                  <a:srgbClr val="5F6364"/>
                </a:solidFill>
                <a:effectLst/>
                <a:latin typeface="Consolas" panose="020B0609020204030204" pitchFamily="49" charset="0"/>
              </a:rPr>
              <a:t>ヒ</a:t>
            </a:r>
            <a:r>
              <a:rPr lang="en-US" altLang="ja-JP" b="0" i="0" dirty="0">
                <a:solidFill>
                  <a:srgbClr val="5F6364"/>
                </a:solidFill>
                <a:effectLst/>
                <a:latin typeface="Consolas" panose="020B0609020204030204" pitchFamily="49" charset="0"/>
              </a:rPr>
              <a:t>'</a:t>
            </a:r>
            <a:r>
              <a:rPr lang="ja-JP" altLang="en-US" b="0" i="0" dirty="0">
                <a:solidFill>
                  <a:srgbClr val="5F6364"/>
                </a:solidFill>
                <a:effectLst/>
                <a:latin typeface="Consolas" panose="020B0609020204030204" pitchFamily="49" charset="0"/>
              </a:rPr>
              <a:t>トビト</a:t>
            </a:r>
            <a:r>
              <a:rPr lang="en-US" altLang="ja-JP" b="0" i="0" dirty="0">
                <a:solidFill>
                  <a:srgbClr val="5F6364"/>
                </a:solidFill>
                <a:effectLst/>
                <a:latin typeface="Consolas" panose="020B0609020204030204" pitchFamily="49" charset="0"/>
              </a:rPr>
              <a:t>"&gt;</a:t>
            </a:r>
            <a:r>
              <a:rPr lang="ja-JP" altLang="en-US" dirty="0"/>
              <a:t>人々</a:t>
            </a:r>
            <a:r>
              <a:rPr kumimoji="1" lang="en-US" altLang="ja-JP" sz="1200" b="0" i="0" u="none" strike="noStrike" kern="1200" dirty="0">
                <a:solidFill>
                  <a:schemeClr val="tx1"/>
                </a:solidFill>
                <a:effectLst/>
                <a:latin typeface="+mn-lt"/>
                <a:ea typeface="+mn-ea"/>
                <a:cs typeface="+mn-cs"/>
              </a:rPr>
              <a:t>&lt;/phoneme&gt;</a:t>
            </a:r>
            <a:r>
              <a:rPr lang="ja-JP" altLang="en-US" dirty="0"/>
              <a:t>に教育の機会が提供されること</a:t>
            </a:r>
            <a:r>
              <a:rPr lang="en-US" altLang="ja-JP" b="0" i="0" dirty="0">
                <a:solidFill>
                  <a:srgbClr val="323232"/>
                </a:solidFill>
                <a:effectLst/>
                <a:latin typeface="Work Sans"/>
              </a:rPr>
              <a:t>[break:"1s"]</a:t>
            </a:r>
            <a:r>
              <a:rPr lang="ja-JP" altLang="en-US" b="0" i="0" dirty="0">
                <a:solidFill>
                  <a:srgbClr val="323232"/>
                </a:solidFill>
                <a:effectLst/>
                <a:latin typeface="Work Sans"/>
              </a:rPr>
              <a:t>，</a:t>
            </a:r>
            <a:endParaRPr lang="en-US" altLang="ja-JP" b="0" i="0" dirty="0">
              <a:solidFill>
                <a:srgbClr val="323232"/>
              </a:solidFill>
              <a:effectLst/>
              <a:latin typeface="Work San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b="0" i="0" dirty="0">
                <a:solidFill>
                  <a:srgbClr val="323232"/>
                </a:solidFill>
                <a:effectLst/>
                <a:latin typeface="Work Sans"/>
              </a:rPr>
              <a:t>そして</a:t>
            </a:r>
            <a:r>
              <a:rPr lang="ja-JP" altLang="en-US" dirty="0"/>
              <a:t>生涯にわたり学び続けることが求められております．</a:t>
            </a:r>
            <a:r>
              <a:rPr lang="en-US" altLang="ja-JP" b="0" i="0" dirty="0">
                <a:solidFill>
                  <a:srgbClr val="323232"/>
                </a:solidFill>
                <a:effectLst/>
                <a:latin typeface="Work Sans"/>
              </a:rPr>
              <a:t>[break:"1s"]</a:t>
            </a:r>
          </a:p>
          <a:p>
            <a:pPr marL="0" marR="0" lvl="0" indent="0" algn="l" defTabSz="914400" rtl="0" eaLnBrk="1" fontAlgn="auto" latinLnBrk="0" hangingPunct="1">
              <a:lnSpc>
                <a:spcPct val="100000"/>
              </a:lnSpc>
              <a:spcBef>
                <a:spcPts val="0"/>
              </a:spcBef>
              <a:spcAft>
                <a:spcPts val="0"/>
              </a:spcAft>
              <a:buClrTx/>
              <a:buSzTx/>
              <a:buFont typeface="Wingdings" pitchFamily="2" charset="2"/>
              <a:buNone/>
              <a:tabLst/>
              <a:defRPr/>
            </a:pPr>
            <a:r>
              <a:rPr lang="ja-JP" altLang="en-US" dirty="0"/>
              <a:t>われわれはこのような学びを提供する学習システムの開発を目指しています</a:t>
            </a:r>
            <a:r>
              <a:rPr lang="en-US" altLang="ja-JP" dirty="0"/>
              <a:t>.</a:t>
            </a:r>
          </a:p>
          <a:p>
            <a:pPr marL="0" marR="0" lvl="0" indent="0" algn="l" defTabSz="914400" rtl="0" eaLnBrk="1" fontAlgn="auto" latinLnBrk="0" hangingPunct="1">
              <a:lnSpc>
                <a:spcPct val="100000"/>
              </a:lnSpc>
              <a:spcBef>
                <a:spcPts val="0"/>
              </a:spcBef>
              <a:spcAft>
                <a:spcPts val="0"/>
              </a:spcAft>
              <a:buClrTx/>
              <a:buSzTx/>
              <a:buFont typeface="Wingdings" pitchFamily="2" charset="2"/>
              <a:buNone/>
              <a:tabLst/>
              <a:defRPr/>
            </a:pPr>
            <a:endParaRPr lang="en-US" altLang="ja-JP" dirty="0"/>
          </a:p>
          <a:p>
            <a:pPr marL="0" marR="0" lvl="0" indent="0" algn="l" defTabSz="914400" rtl="0" eaLnBrk="1" fontAlgn="auto" latinLnBrk="0" hangingPunct="1">
              <a:lnSpc>
                <a:spcPct val="100000"/>
              </a:lnSpc>
              <a:spcBef>
                <a:spcPts val="0"/>
              </a:spcBef>
              <a:spcAft>
                <a:spcPts val="0"/>
              </a:spcAft>
              <a:buClrTx/>
              <a:buSzTx/>
              <a:buFont typeface="Wingdings" pitchFamily="2" charset="2"/>
              <a:buNone/>
              <a:tabLst/>
              <a:defRPr/>
            </a:pPr>
            <a:r>
              <a:rPr kumimoji="1" lang="en-US" altLang="ja-JP" sz="1200" b="0" i="0" u="none" strike="noStrike" kern="1200" dirty="0">
                <a:solidFill>
                  <a:schemeClr val="tx1"/>
                </a:solidFill>
                <a:effectLst/>
                <a:latin typeface="+mn-lt"/>
                <a:ea typeface="+mn-ea"/>
                <a:cs typeface="+mn-cs"/>
              </a:rPr>
              <a:t>&lt;/prosody&gt; </a:t>
            </a:r>
            <a:r>
              <a:rPr lang="en-US" altLang="ja-JP" b="0" i="0" dirty="0">
                <a:solidFill>
                  <a:srgbClr val="16191F"/>
                </a:solidFill>
                <a:effectLst/>
                <a:latin typeface="Monaco"/>
              </a:rPr>
              <a:t>&lt;/</a:t>
            </a:r>
            <a:r>
              <a:rPr lang="en-US" altLang="ja-JP" b="0" i="0" dirty="0" err="1">
                <a:solidFill>
                  <a:srgbClr val="16191F"/>
                </a:solidFill>
                <a:effectLst/>
                <a:latin typeface="Monaco"/>
              </a:rPr>
              <a:t>amazon:effect</a:t>
            </a:r>
            <a:r>
              <a:rPr lang="en-US" altLang="ja-JP" b="0" i="0" dirty="0">
                <a:solidFill>
                  <a:srgbClr val="16191F"/>
                </a:solidFill>
                <a:effectLst/>
                <a:latin typeface="Monaco"/>
              </a:rPr>
              <a:t>&gt;</a:t>
            </a: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dirty="0"/>
              <a:t>```</a:t>
            </a:r>
            <a:endParaRPr lang="ja-JP" altLang="en-US" dirty="0"/>
          </a:p>
          <a:p>
            <a:pPr lvl="2"/>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dirty="0">
                <a:solidFill>
                  <a:schemeClr val="tx1"/>
                </a:solidFill>
                <a:effectLst/>
                <a:latin typeface="+mn-lt"/>
                <a:ea typeface="+mn-ea"/>
                <a:cs typeface="+mn-cs"/>
              </a:rPr>
              <a:t>```</a:t>
            </a:r>
            <a:r>
              <a:rPr lang="en-US" altLang="ja-JP" dirty="0"/>
              <a:t>description</a:t>
            </a:r>
            <a:endParaRPr kumimoji="1" lang="en-US" altLang="ja-JP" sz="1200" b="0" i="0" u="none" strike="noStrike"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t>このようなブーカ時代に豊かな人生を送り，社会を持続的に発展させるには</a:t>
            </a:r>
          </a:p>
          <a:p>
            <a:pPr marL="0" marR="0" lvl="0" indent="0" algn="l" defTabSz="914400" rtl="0" eaLnBrk="1" fontAlgn="auto" latinLnBrk="0" hangingPunct="1">
              <a:lnSpc>
                <a:spcPct val="100000"/>
              </a:lnSpc>
              <a:spcBef>
                <a:spcPts val="0"/>
              </a:spcBef>
              <a:spcAft>
                <a:spcPts val="0"/>
              </a:spcAft>
              <a:buClrTx/>
              <a:buSzTx/>
              <a:buFont typeface="Wingdings" pitchFamily="2" charset="2"/>
              <a:buNone/>
              <a:tabLst/>
              <a:defRPr/>
            </a:pPr>
            <a:r>
              <a:rPr lang="en-US" altLang="ja-JP" dirty="0"/>
              <a:t>- </a:t>
            </a:r>
            <a:r>
              <a:rPr lang="ja-JP" altLang="en-US" dirty="0"/>
              <a:t>学びの成果が活かせること</a:t>
            </a:r>
          </a:p>
          <a:p>
            <a:pPr marL="0" marR="0" lvl="0" indent="0" algn="l" defTabSz="914400" rtl="0" eaLnBrk="1" fontAlgn="auto" latinLnBrk="0" hangingPunct="1">
              <a:lnSpc>
                <a:spcPct val="100000"/>
              </a:lnSpc>
              <a:spcBef>
                <a:spcPts val="0"/>
              </a:spcBef>
              <a:spcAft>
                <a:spcPts val="0"/>
              </a:spcAft>
              <a:buClrTx/>
              <a:buSzTx/>
              <a:buFont typeface="Wingdings" pitchFamily="2" charset="2"/>
              <a:buNone/>
              <a:tabLst/>
              <a:defRPr/>
            </a:pPr>
            <a:r>
              <a:rPr lang="en-US" altLang="ja-JP" dirty="0"/>
              <a:t>- </a:t>
            </a:r>
            <a:r>
              <a:rPr lang="ja-JP" altLang="en-US" dirty="0"/>
              <a:t>すべての人々に教育の機会が提供されること</a:t>
            </a:r>
          </a:p>
          <a:p>
            <a:pPr marL="0" marR="0" lvl="0" indent="0" algn="l" defTabSz="914400" rtl="0" eaLnBrk="1" fontAlgn="auto" latinLnBrk="0" hangingPunct="1">
              <a:lnSpc>
                <a:spcPct val="100000"/>
              </a:lnSpc>
              <a:spcBef>
                <a:spcPts val="0"/>
              </a:spcBef>
              <a:spcAft>
                <a:spcPts val="0"/>
              </a:spcAft>
              <a:buClrTx/>
              <a:buSzTx/>
              <a:buFont typeface="Wingdings" pitchFamily="2" charset="2"/>
              <a:buNone/>
              <a:tabLst/>
              <a:defRPr/>
            </a:pPr>
            <a:r>
              <a:rPr lang="en-US" altLang="ja-JP" dirty="0"/>
              <a:t>- </a:t>
            </a:r>
            <a:r>
              <a:rPr lang="ja-JP" altLang="en-US" dirty="0"/>
              <a:t>生涯にわたり学び続けること</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a:t>が</a:t>
            </a:r>
            <a:r>
              <a:rPr lang="ja-JP" altLang="en-US" dirty="0"/>
              <a:t>求められており、われわれはこのような学びを提供する学習システムの開発を目指しています</a:t>
            </a:r>
            <a:r>
              <a:rPr lang="en-US" altLang="ja-JP" dirty="0"/>
              <a: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dirty="0"/>
              <a:t>```</a:t>
            </a:r>
            <a:endParaRPr lang="ja-JP" altLang="en-US" dirty="0"/>
          </a:p>
        </p:txBody>
      </p:sp>
      <p:sp>
        <p:nvSpPr>
          <p:cNvPr id="4" name="日付プレースホルダー 3"/>
          <p:cNvSpPr>
            <a:spLocks noGrp="1"/>
          </p:cNvSpPr>
          <p:nvPr>
            <p:ph type="dt" idx="1"/>
          </p:nvPr>
        </p:nvSpPr>
        <p:spPr/>
        <p:txBody>
          <a:bodyPr/>
          <a:lstStyle/>
          <a:p>
            <a:endParaRPr kumimoji="1" lang="ja-JP" altLang="en-US"/>
          </a:p>
        </p:txBody>
      </p:sp>
    </p:spTree>
    <p:extLst>
      <p:ext uri="{BB962C8B-B14F-4D97-AF65-F5344CB8AC3E}">
        <p14:creationId xmlns:p14="http://schemas.microsoft.com/office/powerpoint/2010/main" val="28441093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Topic:</a:t>
            </a:r>
            <a:r>
              <a:rPr lang="ja-JP" altLang="en-US" dirty="0"/>
              <a:t>コンピテンシーに基づく教育</a:t>
            </a:r>
            <a:endParaRPr kumimoji="1" lang="en-US" altLang="ja-JP" dirty="0"/>
          </a:p>
          <a:p>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dirty="0">
                <a:solidFill>
                  <a:schemeClr val="tx1"/>
                </a:solidFill>
                <a:effectLst/>
                <a:latin typeface="+mn-lt"/>
                <a:ea typeface="+mn-ea"/>
                <a:cs typeface="+mn-cs"/>
              </a:rPr>
              <a:t>```text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b="0" i="0" dirty="0">
                <a:solidFill>
                  <a:srgbClr val="16191F"/>
                </a:solidFill>
                <a:effectLst/>
                <a:latin typeface="Monaco"/>
              </a:rPr>
              <a:t>&lt;</a:t>
            </a:r>
            <a:r>
              <a:rPr lang="en-US" altLang="ja-JP" b="0" i="0" dirty="0" err="1">
                <a:solidFill>
                  <a:srgbClr val="16191F"/>
                </a:solidFill>
                <a:effectLst/>
                <a:latin typeface="Monaco"/>
              </a:rPr>
              <a:t>amazon:effect</a:t>
            </a:r>
            <a:r>
              <a:rPr lang="en-US" altLang="ja-JP" b="0" i="0" dirty="0">
                <a:solidFill>
                  <a:srgbClr val="16191F"/>
                </a:solidFill>
                <a:effectLst/>
                <a:latin typeface="Monaco"/>
              </a:rPr>
              <a:t> phonation="soft"&gt;</a:t>
            </a:r>
            <a:r>
              <a:rPr kumimoji="1" lang="en-US" altLang="ja-JP" sz="1200" b="0" i="0" u="none" strike="noStrike" kern="1200" dirty="0">
                <a:solidFill>
                  <a:schemeClr val="tx1"/>
                </a:solidFill>
                <a:effectLst/>
                <a:latin typeface="+mn-lt"/>
                <a:ea typeface="+mn-ea"/>
                <a:cs typeface="+mn-cs"/>
              </a:rPr>
              <a:t>&lt;prosody rate="105%"&gt;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b="0" i="0" dirty="0">
                <a:solidFill>
                  <a:srgbClr val="5F6364"/>
                </a:solidFill>
                <a:effectLst/>
                <a:latin typeface="Consolas" panose="020B0609020204030204" pitchFamily="49" charset="0"/>
              </a:rPr>
              <a:t>&lt;</a:t>
            </a:r>
            <a:r>
              <a:rPr lang="en-US" altLang="ja-JP" b="0" i="0" dirty="0">
                <a:solidFill>
                  <a:srgbClr val="C92C2C"/>
                </a:solidFill>
                <a:effectLst/>
                <a:latin typeface="Consolas" panose="020B0609020204030204" pitchFamily="49" charset="0"/>
              </a:rPr>
              <a:t>phoneme </a:t>
            </a:r>
            <a:r>
              <a:rPr lang="en-US" altLang="ja-JP" b="0" i="0" dirty="0">
                <a:solidFill>
                  <a:srgbClr val="2F9C0A"/>
                </a:solidFill>
                <a:effectLst/>
                <a:latin typeface="Consolas" panose="020B0609020204030204" pitchFamily="49" charset="0"/>
              </a:rPr>
              <a:t>alphabet</a:t>
            </a:r>
            <a:r>
              <a:rPr lang="en-US" altLang="ja-JP" b="0" i="0" dirty="0">
                <a:solidFill>
                  <a:srgbClr val="5F6364"/>
                </a:solidFill>
                <a:effectLst/>
                <a:latin typeface="Consolas" panose="020B0609020204030204" pitchFamily="49" charset="0"/>
              </a:rPr>
              <a:t>="</a:t>
            </a:r>
            <a:r>
              <a:rPr lang="en-US" altLang="ja-JP" b="0" i="0" dirty="0">
                <a:solidFill>
                  <a:srgbClr val="1990B8"/>
                </a:solidFill>
                <a:effectLst/>
                <a:latin typeface="Consolas" panose="020B0609020204030204" pitchFamily="49" charset="0"/>
              </a:rPr>
              <a:t>x-amazon-</a:t>
            </a:r>
            <a:r>
              <a:rPr lang="en-US" altLang="ja-JP" b="0" i="0" dirty="0" err="1">
                <a:solidFill>
                  <a:srgbClr val="1990B8"/>
                </a:solidFill>
                <a:effectLst/>
                <a:latin typeface="Consolas" panose="020B0609020204030204" pitchFamily="49" charset="0"/>
              </a:rPr>
              <a:t>pron</a:t>
            </a:r>
            <a:r>
              <a:rPr lang="en-US" altLang="ja-JP" b="0" i="0" dirty="0">
                <a:solidFill>
                  <a:srgbClr val="1990B8"/>
                </a:solidFill>
                <a:effectLst/>
                <a:latin typeface="Consolas" panose="020B0609020204030204" pitchFamily="49" charset="0"/>
              </a:rPr>
              <a:t>-kana</a:t>
            </a:r>
            <a:r>
              <a:rPr lang="en-US" altLang="ja-JP" b="0" i="0" dirty="0">
                <a:solidFill>
                  <a:srgbClr val="5F6364"/>
                </a:solidFill>
                <a:effectLst/>
                <a:latin typeface="Consolas" panose="020B0609020204030204" pitchFamily="49" charset="0"/>
              </a:rPr>
              <a:t>"</a:t>
            </a:r>
            <a:r>
              <a:rPr lang="en-US" altLang="ja-JP" b="0" i="0" dirty="0">
                <a:solidFill>
                  <a:srgbClr val="C92C2C"/>
                </a:solidFill>
                <a:effectLst/>
                <a:latin typeface="Consolas" panose="020B0609020204030204" pitchFamily="49" charset="0"/>
              </a:rPr>
              <a:t> </a:t>
            </a:r>
            <a:r>
              <a:rPr lang="en-US" altLang="ja-JP" b="0" i="0" dirty="0" err="1">
                <a:solidFill>
                  <a:srgbClr val="2F9C0A"/>
                </a:solidFill>
                <a:effectLst/>
                <a:latin typeface="Consolas" panose="020B0609020204030204" pitchFamily="49" charset="0"/>
              </a:rPr>
              <a:t>ph</a:t>
            </a:r>
            <a:r>
              <a:rPr lang="en-US" altLang="ja-JP" b="0" i="0" dirty="0">
                <a:solidFill>
                  <a:srgbClr val="5F6364"/>
                </a:solidFill>
                <a:effectLst/>
                <a:latin typeface="Consolas" panose="020B0609020204030204" pitchFamily="49" charset="0"/>
              </a:rPr>
              <a:t>="</a:t>
            </a:r>
            <a:r>
              <a:rPr kumimoji="1" lang="ja-JP" altLang="en-US" dirty="0"/>
              <a:t>コ</a:t>
            </a:r>
            <a:r>
              <a:rPr lang="en-US" altLang="ja-JP" b="0" i="0" dirty="0">
                <a:solidFill>
                  <a:srgbClr val="1990B8"/>
                </a:solidFill>
                <a:effectLst/>
                <a:latin typeface="Consolas" panose="020B0609020204030204" pitchFamily="49" charset="0"/>
              </a:rPr>
              <a:t>'</a:t>
            </a:r>
            <a:r>
              <a:rPr kumimoji="1" lang="ja-JP" altLang="en-US" dirty="0"/>
              <a:t>ンピテ</a:t>
            </a:r>
            <a:r>
              <a:rPr lang="en-US" altLang="ja-JP" b="0" i="0" dirty="0">
                <a:solidFill>
                  <a:srgbClr val="1990B8"/>
                </a:solidFill>
                <a:effectLst/>
                <a:latin typeface="Consolas" panose="020B0609020204030204" pitchFamily="49" charset="0"/>
              </a:rPr>
              <a:t>'</a:t>
            </a:r>
            <a:r>
              <a:rPr kumimoji="1" lang="ja-JP" altLang="en-US" dirty="0"/>
              <a:t>ンシー</a:t>
            </a:r>
            <a:r>
              <a:rPr lang="en-US" altLang="ja-JP" b="0" i="0" dirty="0">
                <a:solidFill>
                  <a:srgbClr val="5F6364"/>
                </a:solidFill>
                <a:effectLst/>
                <a:latin typeface="Consolas" panose="020B0609020204030204" pitchFamily="49" charset="0"/>
              </a:rPr>
              <a:t>"&gt;</a:t>
            </a:r>
            <a:r>
              <a:rPr kumimoji="1" lang="ja-JP" altLang="en-US" dirty="0"/>
              <a:t>コンピテンシー</a:t>
            </a:r>
            <a:r>
              <a:rPr kumimoji="1" lang="en-US" altLang="ja-JP" sz="1200" b="0" i="0" u="none" strike="noStrike" kern="1200" dirty="0">
                <a:solidFill>
                  <a:schemeClr val="tx1"/>
                </a:solidFill>
                <a:effectLst/>
                <a:latin typeface="+mn-lt"/>
                <a:ea typeface="+mn-ea"/>
                <a:cs typeface="+mn-cs"/>
              </a:rPr>
              <a:t>&lt;/phoneme&gt;</a:t>
            </a:r>
            <a:r>
              <a:rPr kumimoji="1" lang="ja-JP" altLang="en-US" dirty="0"/>
              <a:t>に基づく教育，すなわち</a:t>
            </a:r>
            <a:r>
              <a:rPr lang="en-US" altLang="ja-JP" b="0" i="0" dirty="0">
                <a:solidFill>
                  <a:srgbClr val="5F6364"/>
                </a:solidFill>
                <a:effectLst/>
                <a:latin typeface="Consolas" panose="020B0609020204030204" pitchFamily="49" charset="0"/>
              </a:rPr>
              <a:t>&lt;</a:t>
            </a:r>
            <a:r>
              <a:rPr lang="en-US" altLang="ja-JP" b="0" i="0" dirty="0">
                <a:solidFill>
                  <a:srgbClr val="C92C2C"/>
                </a:solidFill>
                <a:effectLst/>
                <a:latin typeface="Consolas" panose="020B0609020204030204" pitchFamily="49" charset="0"/>
              </a:rPr>
              <a:t>phoneme </a:t>
            </a:r>
            <a:r>
              <a:rPr lang="en-US" altLang="ja-JP" b="0" i="0" dirty="0">
                <a:solidFill>
                  <a:srgbClr val="2F9C0A"/>
                </a:solidFill>
                <a:effectLst/>
                <a:latin typeface="Consolas" panose="020B0609020204030204" pitchFamily="49" charset="0"/>
              </a:rPr>
              <a:t>alphabet</a:t>
            </a:r>
            <a:r>
              <a:rPr lang="en-US" altLang="ja-JP" b="0" i="0" dirty="0">
                <a:solidFill>
                  <a:srgbClr val="5F6364"/>
                </a:solidFill>
                <a:effectLst/>
                <a:latin typeface="Consolas" panose="020B0609020204030204" pitchFamily="49" charset="0"/>
              </a:rPr>
              <a:t>="</a:t>
            </a:r>
            <a:r>
              <a:rPr lang="en-US" altLang="ja-JP" b="0" i="0" dirty="0">
                <a:solidFill>
                  <a:srgbClr val="1990B8"/>
                </a:solidFill>
                <a:effectLst/>
                <a:latin typeface="Consolas" panose="020B0609020204030204" pitchFamily="49" charset="0"/>
              </a:rPr>
              <a:t>x-amazon-</a:t>
            </a:r>
            <a:r>
              <a:rPr lang="en-US" altLang="ja-JP" b="0" i="0" dirty="0" err="1">
                <a:solidFill>
                  <a:srgbClr val="1990B8"/>
                </a:solidFill>
                <a:effectLst/>
                <a:latin typeface="Consolas" panose="020B0609020204030204" pitchFamily="49" charset="0"/>
              </a:rPr>
              <a:t>pron</a:t>
            </a:r>
            <a:r>
              <a:rPr lang="en-US" altLang="ja-JP" b="0" i="0" dirty="0">
                <a:solidFill>
                  <a:srgbClr val="1990B8"/>
                </a:solidFill>
                <a:effectLst/>
                <a:latin typeface="Consolas" panose="020B0609020204030204" pitchFamily="49" charset="0"/>
              </a:rPr>
              <a:t>-kana</a:t>
            </a:r>
            <a:r>
              <a:rPr lang="en-US" altLang="ja-JP" b="0" i="0" dirty="0">
                <a:solidFill>
                  <a:srgbClr val="5F6364"/>
                </a:solidFill>
                <a:effectLst/>
                <a:latin typeface="Consolas" panose="020B0609020204030204" pitchFamily="49" charset="0"/>
              </a:rPr>
              <a:t>"</a:t>
            </a:r>
            <a:r>
              <a:rPr lang="en-US" altLang="ja-JP" b="0" i="0" dirty="0">
                <a:solidFill>
                  <a:srgbClr val="C92C2C"/>
                </a:solidFill>
                <a:effectLst/>
                <a:latin typeface="Consolas" panose="020B0609020204030204" pitchFamily="49" charset="0"/>
              </a:rPr>
              <a:t> </a:t>
            </a:r>
            <a:r>
              <a:rPr lang="en-US" altLang="ja-JP" b="0" i="0" dirty="0" err="1">
                <a:solidFill>
                  <a:srgbClr val="2F9C0A"/>
                </a:solidFill>
                <a:effectLst/>
                <a:latin typeface="Consolas" panose="020B0609020204030204" pitchFamily="49" charset="0"/>
              </a:rPr>
              <a:t>ph</a:t>
            </a:r>
            <a:r>
              <a:rPr lang="en-US" altLang="ja-JP" b="0" i="0" dirty="0">
                <a:solidFill>
                  <a:srgbClr val="5F6364"/>
                </a:solidFill>
                <a:effectLst/>
                <a:latin typeface="Consolas" panose="020B0609020204030204" pitchFamily="49" charset="0"/>
              </a:rPr>
              <a:t>="</a:t>
            </a:r>
            <a:r>
              <a:rPr lang="ja-JP" altLang="en-US" b="0" i="0" dirty="0">
                <a:solidFill>
                  <a:srgbClr val="1990B8"/>
                </a:solidFill>
                <a:effectLst/>
                <a:latin typeface="Consolas" panose="020B0609020204030204" pitchFamily="49" charset="0"/>
              </a:rPr>
              <a:t>シ</a:t>
            </a:r>
            <a:r>
              <a:rPr lang="en-US" altLang="ja-JP" b="0" i="0" dirty="0">
                <a:solidFill>
                  <a:srgbClr val="1990B8"/>
                </a:solidFill>
                <a:effectLst/>
                <a:latin typeface="Consolas" panose="020B0609020204030204" pitchFamily="49" charset="0"/>
              </a:rPr>
              <a:t>'</a:t>
            </a:r>
            <a:r>
              <a:rPr lang="ja-JP" altLang="en-US" b="0" i="0" dirty="0">
                <a:solidFill>
                  <a:srgbClr val="1990B8"/>
                </a:solidFill>
                <a:effectLst/>
                <a:latin typeface="Consolas" panose="020B0609020204030204" pitchFamily="49" charset="0"/>
              </a:rPr>
              <a:t>ービ</a:t>
            </a:r>
            <a:r>
              <a:rPr lang="en-US" altLang="ja-JP" b="0" i="0" dirty="0">
                <a:solidFill>
                  <a:srgbClr val="1990B8"/>
                </a:solidFill>
                <a:effectLst/>
                <a:latin typeface="Consolas" panose="020B0609020204030204" pitchFamily="49" charset="0"/>
              </a:rPr>
              <a:t>'</a:t>
            </a:r>
            <a:r>
              <a:rPr lang="ja-JP" altLang="en-US" b="0" i="0" dirty="0">
                <a:solidFill>
                  <a:srgbClr val="1990B8"/>
                </a:solidFill>
                <a:effectLst/>
                <a:latin typeface="Consolas" panose="020B0609020204030204" pitchFamily="49" charset="0"/>
              </a:rPr>
              <a:t>ーイ</a:t>
            </a:r>
            <a:r>
              <a:rPr lang="en-US" altLang="ja-JP" b="0" i="0" dirty="0">
                <a:solidFill>
                  <a:srgbClr val="1990B8"/>
                </a:solidFill>
                <a:effectLst/>
                <a:latin typeface="Consolas" panose="020B0609020204030204" pitchFamily="49" charset="0"/>
              </a:rPr>
              <a:t>'</a:t>
            </a:r>
            <a:r>
              <a:rPr lang="ja-JP" altLang="en-US" b="0" i="0" dirty="0">
                <a:solidFill>
                  <a:srgbClr val="1990B8"/>
                </a:solidFill>
                <a:effectLst/>
                <a:latin typeface="Consolas" panose="020B0609020204030204" pitchFamily="49" charset="0"/>
              </a:rPr>
              <a:t>ー</a:t>
            </a:r>
            <a:r>
              <a:rPr lang="en-US" altLang="ja-JP" b="0" i="0" dirty="0">
                <a:solidFill>
                  <a:srgbClr val="5F6364"/>
                </a:solidFill>
                <a:effectLst/>
                <a:latin typeface="Consolas" panose="020B0609020204030204" pitchFamily="49" charset="0"/>
              </a:rPr>
              <a:t>"&gt;</a:t>
            </a:r>
            <a:r>
              <a:rPr kumimoji="1" lang="en-US" altLang="ja-JP" dirty="0"/>
              <a:t>CBE</a:t>
            </a:r>
            <a:r>
              <a:rPr kumimoji="1" lang="en-US" altLang="ja-JP" sz="1200" b="0" i="0" u="none" strike="noStrike" kern="1200" dirty="0">
                <a:solidFill>
                  <a:schemeClr val="tx1"/>
                </a:solidFill>
                <a:effectLst/>
                <a:latin typeface="+mn-lt"/>
                <a:ea typeface="+mn-ea"/>
                <a:cs typeface="+mn-cs"/>
              </a:rPr>
              <a:t>&lt;/phoneme&gt;</a:t>
            </a:r>
            <a:r>
              <a:rPr kumimoji="1" lang="ja-JP" altLang="en-US" dirty="0"/>
              <a:t>は，</a:t>
            </a:r>
            <a:r>
              <a:rPr kumimoji="1" lang="en-US" altLang="ja-JP" dirty="0"/>
              <a:t>(</a:t>
            </a:r>
            <a:r>
              <a:rPr kumimoji="1" lang="ja-JP" altLang="en-US" dirty="0"/>
              <a:t>現代社会</a:t>
            </a:r>
            <a:r>
              <a:rPr kumimoji="1" lang="en-US" altLang="ja-JP" dirty="0"/>
              <a:t>)[kana:"</a:t>
            </a:r>
            <a:r>
              <a:rPr kumimoji="1" lang="ja-JP" altLang="en-US" dirty="0"/>
              <a:t>ゲ</a:t>
            </a:r>
            <a:r>
              <a:rPr kumimoji="1" lang="en-US" altLang="ja-JP" dirty="0"/>
              <a:t>'</a:t>
            </a:r>
            <a:r>
              <a:rPr kumimoji="1" lang="ja-JP" altLang="en-US" dirty="0"/>
              <a:t>ンダイシ</a:t>
            </a:r>
            <a:r>
              <a:rPr kumimoji="1" lang="en-US" altLang="ja-JP" dirty="0"/>
              <a:t>'</a:t>
            </a:r>
            <a:r>
              <a:rPr kumimoji="1" lang="ja-JP" altLang="en-US" dirty="0"/>
              <a:t>ャカイ</a:t>
            </a:r>
            <a:r>
              <a:rPr kumimoji="1" lang="en-US" altLang="ja-JP" dirty="0"/>
              <a:t>"]</a:t>
            </a:r>
            <a:r>
              <a:rPr kumimoji="1" lang="ja-JP" altLang="en-US" dirty="0"/>
              <a:t>に求められている，学びの成果を活かせる教育とされています．</a:t>
            </a:r>
            <a:endParaRPr kumimoji="1" lang="en-US" altLang="ja-JP" sz="1200" b="0" i="0" u="none" strike="noStrike"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dirty="0"/>
              <a:t>CBE</a:t>
            </a:r>
            <a:r>
              <a:rPr kumimoji="1" lang="ja-JP" altLang="en-US" dirty="0"/>
              <a:t>の特徴は</a:t>
            </a:r>
            <a:r>
              <a:rPr lang="en-US" altLang="ja-JP" b="0" i="0" dirty="0">
                <a:solidFill>
                  <a:srgbClr val="323232"/>
                </a:solidFill>
                <a:effectLst/>
                <a:latin typeface="Work Sans"/>
              </a:rPr>
              <a:t>[break:"0.8s"]</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b="0" i="0" dirty="0">
                <a:solidFill>
                  <a:srgbClr val="5F6364"/>
                </a:solidFill>
                <a:effectLst/>
                <a:latin typeface="Consolas" panose="020B0609020204030204" pitchFamily="49" charset="0"/>
              </a:rPr>
              <a:t>&lt;</a:t>
            </a:r>
            <a:r>
              <a:rPr lang="en-US" altLang="ja-JP" b="0" i="0" dirty="0">
                <a:solidFill>
                  <a:srgbClr val="C92C2C"/>
                </a:solidFill>
                <a:effectLst/>
                <a:latin typeface="Consolas" panose="020B0609020204030204" pitchFamily="49" charset="0"/>
              </a:rPr>
              <a:t>phoneme </a:t>
            </a:r>
            <a:r>
              <a:rPr lang="en-US" altLang="ja-JP" b="0" i="0" dirty="0">
                <a:solidFill>
                  <a:srgbClr val="2F9C0A"/>
                </a:solidFill>
                <a:effectLst/>
                <a:latin typeface="Consolas" panose="020B0609020204030204" pitchFamily="49" charset="0"/>
              </a:rPr>
              <a:t>alphabet</a:t>
            </a:r>
            <a:r>
              <a:rPr lang="en-US" altLang="ja-JP" b="0" i="0" dirty="0">
                <a:solidFill>
                  <a:srgbClr val="5F6364"/>
                </a:solidFill>
                <a:effectLst/>
                <a:latin typeface="Consolas" panose="020B0609020204030204" pitchFamily="49" charset="0"/>
              </a:rPr>
              <a:t>="</a:t>
            </a:r>
            <a:r>
              <a:rPr lang="en-US" altLang="ja-JP" b="0" i="0" dirty="0">
                <a:solidFill>
                  <a:srgbClr val="1990B8"/>
                </a:solidFill>
                <a:effectLst/>
                <a:latin typeface="Consolas" panose="020B0609020204030204" pitchFamily="49" charset="0"/>
              </a:rPr>
              <a:t>x-amazon-</a:t>
            </a:r>
            <a:r>
              <a:rPr lang="en-US" altLang="ja-JP" b="0" i="0" dirty="0" err="1">
                <a:solidFill>
                  <a:srgbClr val="1990B8"/>
                </a:solidFill>
                <a:effectLst/>
                <a:latin typeface="Consolas" panose="020B0609020204030204" pitchFamily="49" charset="0"/>
              </a:rPr>
              <a:t>pron</a:t>
            </a:r>
            <a:r>
              <a:rPr lang="en-US" altLang="ja-JP" b="0" i="0" dirty="0">
                <a:solidFill>
                  <a:srgbClr val="1990B8"/>
                </a:solidFill>
                <a:effectLst/>
                <a:latin typeface="Consolas" panose="020B0609020204030204" pitchFamily="49" charset="0"/>
              </a:rPr>
              <a:t>-kana</a:t>
            </a:r>
            <a:r>
              <a:rPr lang="en-US" altLang="ja-JP" b="0" i="0" dirty="0">
                <a:solidFill>
                  <a:srgbClr val="5F6364"/>
                </a:solidFill>
                <a:effectLst/>
                <a:latin typeface="Consolas" panose="020B0609020204030204" pitchFamily="49" charset="0"/>
              </a:rPr>
              <a:t>"</a:t>
            </a:r>
            <a:r>
              <a:rPr lang="en-US" altLang="ja-JP" b="0" i="0" dirty="0">
                <a:solidFill>
                  <a:srgbClr val="C92C2C"/>
                </a:solidFill>
                <a:effectLst/>
                <a:latin typeface="Consolas" panose="020B0609020204030204" pitchFamily="49" charset="0"/>
              </a:rPr>
              <a:t> </a:t>
            </a:r>
            <a:r>
              <a:rPr lang="en-US" altLang="ja-JP" b="0" i="0" dirty="0" err="1">
                <a:solidFill>
                  <a:srgbClr val="2F9C0A"/>
                </a:solidFill>
                <a:effectLst/>
                <a:latin typeface="Consolas" panose="020B0609020204030204" pitchFamily="49" charset="0"/>
              </a:rPr>
              <a:t>ph</a:t>
            </a:r>
            <a:r>
              <a:rPr lang="en-US" altLang="ja-JP" b="0" i="0" dirty="0">
                <a:solidFill>
                  <a:srgbClr val="5F6364"/>
                </a:solidFill>
                <a:effectLst/>
                <a:latin typeface="Consolas" panose="020B0609020204030204" pitchFamily="49" charset="0"/>
              </a:rPr>
              <a:t>="</a:t>
            </a:r>
            <a:r>
              <a:rPr kumimoji="1" lang="ja-JP" altLang="en-US" dirty="0"/>
              <a:t>コ</a:t>
            </a:r>
            <a:r>
              <a:rPr lang="en-US" altLang="ja-JP" b="0" i="0" dirty="0">
                <a:solidFill>
                  <a:srgbClr val="1990B8"/>
                </a:solidFill>
                <a:effectLst/>
                <a:latin typeface="Consolas" panose="020B0609020204030204" pitchFamily="49" charset="0"/>
              </a:rPr>
              <a:t>'</a:t>
            </a:r>
            <a:r>
              <a:rPr kumimoji="1" lang="ja-JP" altLang="en-US" dirty="0"/>
              <a:t>ンピテ</a:t>
            </a:r>
            <a:r>
              <a:rPr lang="en-US" altLang="ja-JP" b="0" i="0" dirty="0">
                <a:solidFill>
                  <a:srgbClr val="1990B8"/>
                </a:solidFill>
                <a:effectLst/>
                <a:latin typeface="Consolas" panose="020B0609020204030204" pitchFamily="49" charset="0"/>
              </a:rPr>
              <a:t>'</a:t>
            </a:r>
            <a:r>
              <a:rPr kumimoji="1" lang="ja-JP" altLang="en-US" dirty="0"/>
              <a:t>ンシー</a:t>
            </a:r>
            <a:r>
              <a:rPr lang="en-US" altLang="ja-JP" b="0" i="0" dirty="0">
                <a:solidFill>
                  <a:srgbClr val="5F6364"/>
                </a:solidFill>
                <a:effectLst/>
                <a:latin typeface="Consolas" panose="020B0609020204030204" pitchFamily="49" charset="0"/>
              </a:rPr>
              <a:t>"&gt;</a:t>
            </a:r>
            <a:r>
              <a:rPr kumimoji="1" lang="ja-JP" altLang="en-US" dirty="0"/>
              <a:t>コンピテンシー</a:t>
            </a:r>
            <a:r>
              <a:rPr kumimoji="1" lang="en-US" altLang="ja-JP" sz="1200" b="0" i="0" u="none" strike="noStrike" kern="1200" dirty="0">
                <a:solidFill>
                  <a:schemeClr val="tx1"/>
                </a:solidFill>
                <a:effectLst/>
                <a:latin typeface="+mn-lt"/>
                <a:ea typeface="+mn-ea"/>
                <a:cs typeface="+mn-cs"/>
              </a:rPr>
              <a:t>&lt;/phoneme&gt;</a:t>
            </a:r>
            <a:r>
              <a:rPr kumimoji="1" lang="ja-JP" altLang="en-US" dirty="0"/>
              <a:t>、すなわち何ができるのか，できるようになったかで，学習を評価する点です．</a:t>
            </a:r>
            <a:r>
              <a:rPr lang="en-US" altLang="ja-JP" b="0" i="0" dirty="0">
                <a:solidFill>
                  <a:srgbClr val="323232"/>
                </a:solidFill>
                <a:effectLst/>
                <a:latin typeface="Work Sans"/>
              </a:rPr>
              <a:t>[break:"0.8s"]</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つまり，</a:t>
            </a:r>
            <a:r>
              <a:rPr lang="en-US" altLang="ja-JP" b="0" i="0" dirty="0">
                <a:solidFill>
                  <a:srgbClr val="5F6364"/>
                </a:solidFill>
                <a:effectLst/>
                <a:latin typeface="Consolas" panose="020B0609020204030204" pitchFamily="49" charset="0"/>
              </a:rPr>
              <a:t>&lt;</a:t>
            </a:r>
            <a:r>
              <a:rPr lang="en-US" altLang="ja-JP" b="0" i="0" dirty="0">
                <a:solidFill>
                  <a:srgbClr val="C92C2C"/>
                </a:solidFill>
                <a:effectLst/>
                <a:latin typeface="Consolas" panose="020B0609020204030204" pitchFamily="49" charset="0"/>
              </a:rPr>
              <a:t>phoneme </a:t>
            </a:r>
            <a:r>
              <a:rPr lang="en-US" altLang="ja-JP" b="0" i="0" dirty="0">
                <a:solidFill>
                  <a:srgbClr val="2F9C0A"/>
                </a:solidFill>
                <a:effectLst/>
                <a:latin typeface="Consolas" panose="020B0609020204030204" pitchFamily="49" charset="0"/>
              </a:rPr>
              <a:t>alphabet</a:t>
            </a:r>
            <a:r>
              <a:rPr lang="en-US" altLang="ja-JP" b="0" i="0" dirty="0">
                <a:solidFill>
                  <a:srgbClr val="5F6364"/>
                </a:solidFill>
                <a:effectLst/>
                <a:latin typeface="Consolas" panose="020B0609020204030204" pitchFamily="49" charset="0"/>
              </a:rPr>
              <a:t>="</a:t>
            </a:r>
            <a:r>
              <a:rPr lang="en-US" altLang="ja-JP" b="0" i="0" dirty="0">
                <a:solidFill>
                  <a:srgbClr val="1990B8"/>
                </a:solidFill>
                <a:effectLst/>
                <a:latin typeface="Consolas" panose="020B0609020204030204" pitchFamily="49" charset="0"/>
              </a:rPr>
              <a:t>x-amazon-</a:t>
            </a:r>
            <a:r>
              <a:rPr lang="en-US" altLang="ja-JP" b="0" i="0" dirty="0" err="1">
                <a:solidFill>
                  <a:srgbClr val="1990B8"/>
                </a:solidFill>
                <a:effectLst/>
                <a:latin typeface="Consolas" panose="020B0609020204030204" pitchFamily="49" charset="0"/>
              </a:rPr>
              <a:t>pron</a:t>
            </a:r>
            <a:r>
              <a:rPr lang="en-US" altLang="ja-JP" b="0" i="0" dirty="0">
                <a:solidFill>
                  <a:srgbClr val="1990B8"/>
                </a:solidFill>
                <a:effectLst/>
                <a:latin typeface="Consolas" panose="020B0609020204030204" pitchFamily="49" charset="0"/>
              </a:rPr>
              <a:t>-kana</a:t>
            </a:r>
            <a:r>
              <a:rPr lang="en-US" altLang="ja-JP" b="0" i="0" dirty="0">
                <a:solidFill>
                  <a:srgbClr val="5F6364"/>
                </a:solidFill>
                <a:effectLst/>
                <a:latin typeface="Consolas" panose="020B0609020204030204" pitchFamily="49" charset="0"/>
              </a:rPr>
              <a:t>"</a:t>
            </a:r>
            <a:r>
              <a:rPr lang="en-US" altLang="ja-JP" b="0" i="0" dirty="0">
                <a:solidFill>
                  <a:srgbClr val="C92C2C"/>
                </a:solidFill>
                <a:effectLst/>
                <a:latin typeface="Consolas" panose="020B0609020204030204" pitchFamily="49" charset="0"/>
              </a:rPr>
              <a:t> </a:t>
            </a:r>
            <a:r>
              <a:rPr lang="en-US" altLang="ja-JP" b="0" i="0" dirty="0" err="1">
                <a:solidFill>
                  <a:srgbClr val="2F9C0A"/>
                </a:solidFill>
                <a:effectLst/>
                <a:latin typeface="Consolas" panose="020B0609020204030204" pitchFamily="49" charset="0"/>
              </a:rPr>
              <a:t>ph</a:t>
            </a:r>
            <a:r>
              <a:rPr lang="en-US" altLang="ja-JP" b="0" i="0" dirty="0">
                <a:solidFill>
                  <a:srgbClr val="5F6364"/>
                </a:solidFill>
                <a:effectLst/>
                <a:latin typeface="Consolas" panose="020B0609020204030204" pitchFamily="49" charset="0"/>
              </a:rPr>
              <a:t>="</a:t>
            </a:r>
            <a:r>
              <a:rPr lang="ja-JP" altLang="en-US" b="0" i="0" dirty="0">
                <a:solidFill>
                  <a:srgbClr val="1990B8"/>
                </a:solidFill>
                <a:effectLst/>
                <a:latin typeface="Consolas" panose="020B0609020204030204" pitchFamily="49" charset="0"/>
              </a:rPr>
              <a:t>シ</a:t>
            </a:r>
            <a:r>
              <a:rPr lang="en-US" altLang="ja-JP" b="0" i="0" dirty="0">
                <a:solidFill>
                  <a:srgbClr val="1990B8"/>
                </a:solidFill>
                <a:effectLst/>
                <a:latin typeface="Consolas" panose="020B0609020204030204" pitchFamily="49" charset="0"/>
              </a:rPr>
              <a:t>'</a:t>
            </a:r>
            <a:r>
              <a:rPr lang="ja-JP" altLang="en-US" b="0" i="0" dirty="0">
                <a:solidFill>
                  <a:srgbClr val="1990B8"/>
                </a:solidFill>
                <a:effectLst/>
                <a:latin typeface="Consolas" panose="020B0609020204030204" pitchFamily="49" charset="0"/>
              </a:rPr>
              <a:t>ービ</a:t>
            </a:r>
            <a:r>
              <a:rPr lang="en-US" altLang="ja-JP" b="0" i="0" dirty="0">
                <a:solidFill>
                  <a:srgbClr val="1990B8"/>
                </a:solidFill>
                <a:effectLst/>
                <a:latin typeface="Consolas" panose="020B0609020204030204" pitchFamily="49" charset="0"/>
              </a:rPr>
              <a:t>'</a:t>
            </a:r>
            <a:r>
              <a:rPr lang="ja-JP" altLang="en-US" b="0" i="0" dirty="0">
                <a:solidFill>
                  <a:srgbClr val="1990B8"/>
                </a:solidFill>
                <a:effectLst/>
                <a:latin typeface="Consolas" panose="020B0609020204030204" pitchFamily="49" charset="0"/>
              </a:rPr>
              <a:t>ーイ</a:t>
            </a:r>
            <a:r>
              <a:rPr lang="en-US" altLang="ja-JP" b="0" i="0" dirty="0">
                <a:solidFill>
                  <a:srgbClr val="1990B8"/>
                </a:solidFill>
                <a:effectLst/>
                <a:latin typeface="Consolas" panose="020B0609020204030204" pitchFamily="49" charset="0"/>
              </a:rPr>
              <a:t>'</a:t>
            </a:r>
            <a:r>
              <a:rPr lang="ja-JP" altLang="en-US" b="0" i="0" dirty="0">
                <a:solidFill>
                  <a:srgbClr val="1990B8"/>
                </a:solidFill>
                <a:effectLst/>
                <a:latin typeface="Consolas" panose="020B0609020204030204" pitchFamily="49" charset="0"/>
              </a:rPr>
              <a:t>ー</a:t>
            </a:r>
            <a:r>
              <a:rPr lang="en-US" altLang="ja-JP" b="0" i="0" dirty="0">
                <a:solidFill>
                  <a:srgbClr val="5F6364"/>
                </a:solidFill>
                <a:effectLst/>
                <a:latin typeface="Consolas" panose="020B0609020204030204" pitchFamily="49" charset="0"/>
              </a:rPr>
              <a:t>"&gt;</a:t>
            </a:r>
            <a:r>
              <a:rPr kumimoji="1" lang="en-US" altLang="ja-JP" dirty="0"/>
              <a:t>CBE</a:t>
            </a:r>
            <a:r>
              <a:rPr kumimoji="1" lang="en-US" altLang="ja-JP" sz="1200" b="0" i="0" u="none" strike="noStrike" kern="1200" dirty="0">
                <a:solidFill>
                  <a:schemeClr val="tx1"/>
                </a:solidFill>
                <a:effectLst/>
                <a:latin typeface="+mn-lt"/>
                <a:ea typeface="+mn-ea"/>
                <a:cs typeface="+mn-cs"/>
              </a:rPr>
              <a:t>&lt;/phoneme&gt;</a:t>
            </a:r>
            <a:r>
              <a:rPr kumimoji="1" lang="ja-JP" altLang="en-US" dirty="0"/>
              <a:t>は，学習時間などの学習過程は</a:t>
            </a:r>
            <a:r>
              <a:rPr kumimoji="1" lang="en-US" altLang="ja-JP" dirty="0"/>
              <a:t>(</a:t>
            </a:r>
            <a:r>
              <a:rPr kumimoji="1" lang="ja-JP" altLang="en-US" dirty="0"/>
              <a:t>一切</a:t>
            </a:r>
            <a:r>
              <a:rPr kumimoji="1" lang="en-US" altLang="ja-JP" dirty="0"/>
              <a:t>)[kana:"</a:t>
            </a:r>
            <a:r>
              <a:rPr kumimoji="1" lang="ja-JP" altLang="en-US" dirty="0"/>
              <a:t>イ</a:t>
            </a:r>
            <a:r>
              <a:rPr kumimoji="1" lang="en-US" altLang="ja-JP" dirty="0"/>
              <a:t>'</a:t>
            </a:r>
            <a:r>
              <a:rPr kumimoji="1" lang="ja-JP" altLang="en-US" dirty="0"/>
              <a:t>ッサイ</a:t>
            </a:r>
            <a:r>
              <a:rPr kumimoji="1" lang="en-US" altLang="ja-JP" dirty="0"/>
              <a:t>"]</a:t>
            </a:r>
            <a:r>
              <a:rPr kumimoji="1" lang="ja-JP" altLang="en-US" dirty="0"/>
              <a:t>評価せず，</a:t>
            </a:r>
            <a:r>
              <a:rPr lang="en-US" altLang="ja-JP" dirty="0"/>
              <a:t>[break:"200ms"]</a:t>
            </a:r>
            <a:r>
              <a:rPr kumimoji="1" lang="ja-JP" altLang="en-US" dirty="0"/>
              <a:t>学習者の目的，能力に合わせて，効率的に学習を進めることができます．</a:t>
            </a:r>
            <a:r>
              <a:rPr lang="en-US" altLang="ja-JP" b="0" i="0" dirty="0">
                <a:solidFill>
                  <a:srgbClr val="323232"/>
                </a:solidFill>
                <a:effectLst/>
                <a:latin typeface="Work Sans"/>
              </a:rPr>
              <a:t>[break:"1s"]</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この，学習時間を評価しないと言う点は，オンライン教育にも適していると</a:t>
            </a:r>
            <a:r>
              <a:rPr kumimoji="1" lang="en-US" altLang="ja-JP" dirty="0"/>
              <a:t>(</a:t>
            </a:r>
            <a:r>
              <a:rPr kumimoji="1" lang="ja-JP" altLang="en-US" dirty="0"/>
              <a:t>考えられます</a:t>
            </a:r>
            <a:r>
              <a:rPr kumimoji="1" lang="en-US" altLang="ja-JP" dirty="0"/>
              <a:t>)[kana:"</a:t>
            </a:r>
            <a:r>
              <a:rPr kumimoji="1" lang="ja-JP" altLang="en-US" dirty="0"/>
              <a:t>カンガエラレマス</a:t>
            </a:r>
            <a:r>
              <a:rPr kumimoji="1" lang="en-US" altLang="ja-JP" dirty="0"/>
              <a:t>"]</a:t>
            </a:r>
            <a:r>
              <a:rPr kumimoji="1" lang="ja-JP" altLang="en-US" dirty="0"/>
              <a:t>．</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dirty="0">
                <a:solidFill>
                  <a:schemeClr val="tx1"/>
                </a:solidFill>
                <a:effectLst/>
                <a:latin typeface="+mn-lt"/>
                <a:ea typeface="+mn-ea"/>
                <a:cs typeface="+mn-cs"/>
              </a:rPr>
              <a:t>&lt;/prosody&gt; </a:t>
            </a:r>
            <a:r>
              <a:rPr lang="en-US" altLang="ja-JP" b="0" i="0" dirty="0">
                <a:solidFill>
                  <a:srgbClr val="16191F"/>
                </a:solidFill>
                <a:effectLst/>
                <a:latin typeface="Monaco"/>
              </a:rPr>
              <a:t>&lt;/</a:t>
            </a:r>
            <a:r>
              <a:rPr lang="en-US" altLang="ja-JP" b="0" i="0" dirty="0" err="1">
                <a:solidFill>
                  <a:srgbClr val="16191F"/>
                </a:solidFill>
                <a:effectLst/>
                <a:latin typeface="Monaco"/>
              </a:rPr>
              <a:t>amazon:effect</a:t>
            </a:r>
            <a:r>
              <a:rPr lang="en-US" altLang="ja-JP" b="0" i="0" dirty="0">
                <a:solidFill>
                  <a:srgbClr val="16191F"/>
                </a:solidFill>
                <a:effectLst/>
                <a:latin typeface="Monaco"/>
              </a:rPr>
              <a:t>&gt;</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dirty="0"/>
              <a:t>```</a:t>
            </a:r>
          </a:p>
          <a:p>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dirty="0">
                <a:solidFill>
                  <a:schemeClr val="tx1"/>
                </a:solidFill>
                <a:effectLst/>
                <a:latin typeface="+mn-lt"/>
                <a:ea typeface="+mn-ea"/>
                <a:cs typeface="+mn-cs"/>
              </a:rPr>
              <a:t>```description</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コンピテンシーに基づく教育，すなわち</a:t>
            </a:r>
            <a:r>
              <a:rPr kumimoji="1" lang="en-US" altLang="ja-JP" dirty="0"/>
              <a:t>CBE</a:t>
            </a:r>
            <a:r>
              <a:rPr kumimoji="1" lang="ja-JP" altLang="en-US" dirty="0"/>
              <a:t>は，現代社会に求められている，学びの成果を活かせる教育とされています．</a:t>
            </a:r>
            <a:endParaRPr kumimoji="1" lang="en-US" altLang="ja-JP" sz="1200" b="0" i="0" u="none" strike="noStrike"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その特徴は</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コンピテンシー，すなわち何ができるのか，できるようになったかで，学習を評価する点です．</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つまり，学習時間などの学習過程は一切評価せず，学習者の目的，能力に合わせて，効率的に学習を進めることができます．</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学習時間を評価しないと言う点は，オンライン教育にも適していると考えられます．</a:t>
            </a:r>
            <a:endParaRPr kumimoji="1" lang="en-US" altLang="ja-JP" dirty="0"/>
          </a:p>
          <a:p>
            <a:r>
              <a:rPr kumimoji="1" lang="en-US" altLang="ja-JP" dirty="0"/>
              <a:t>```</a:t>
            </a:r>
          </a:p>
          <a:p>
            <a:endParaRPr kumimoji="1" lang="en-US" altLang="ja-JP" dirty="0"/>
          </a:p>
        </p:txBody>
      </p:sp>
      <p:sp>
        <p:nvSpPr>
          <p:cNvPr id="4" name="日付プレースホルダー 3"/>
          <p:cNvSpPr>
            <a:spLocks noGrp="1"/>
          </p:cNvSpPr>
          <p:nvPr>
            <p:ph type="dt" idx="1"/>
          </p:nvPr>
        </p:nvSpPr>
        <p:spPr/>
        <p:txBody>
          <a:bodyPr/>
          <a:lstStyle/>
          <a:p>
            <a:endParaRPr kumimoji="1" lang="ja-JP" altLang="en-US"/>
          </a:p>
        </p:txBody>
      </p:sp>
    </p:spTree>
    <p:extLst>
      <p:ext uri="{BB962C8B-B14F-4D97-AF65-F5344CB8AC3E}">
        <p14:creationId xmlns:p14="http://schemas.microsoft.com/office/powerpoint/2010/main" val="14299261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7" name="コンテンツ プレースホルダー 6"/>
          <p:cNvSpPr>
            <a:spLocks noGrp="1"/>
          </p:cNvSpPr>
          <p:nvPr>
            <p:ph sz="quarter" idx="13"/>
          </p:nvPr>
        </p:nvSpPr>
        <p:spPr>
          <a:xfrm>
            <a:off x="628851" y="2271562"/>
            <a:ext cx="10904500" cy="4321744"/>
          </a:xfrm>
        </p:spPr>
        <p:txBody>
          <a:bodyPr/>
          <a:lstStyle>
            <a:lvl2pPr>
              <a:spcBef>
                <a:spcPts val="0"/>
              </a:spcBef>
              <a:defRPr/>
            </a:lvl2pPr>
          </a:lstStyle>
          <a:p>
            <a:pPr lvl="0"/>
            <a:r>
              <a:rPr kumimoji="1" lang="ja-JP" altLang="en-US"/>
              <a:t>マスター テキストの書式設定</a:t>
            </a:r>
          </a:p>
          <a:p>
            <a:pPr lvl="1"/>
            <a:r>
              <a:rPr kumimoji="1" lang="ja-JP" altLang="en-US"/>
              <a:t>第 </a:t>
            </a:r>
            <a:r>
              <a:rPr kumimoji="1" lang="en-US" altLang="ja-JP" dirty="0"/>
              <a:t>2 </a:t>
            </a:r>
            <a:r>
              <a:rPr kumimoji="1" lang="ja-JP" altLang="en-US"/>
              <a:t>レベル</a:t>
            </a:r>
          </a:p>
          <a:p>
            <a:pPr lvl="2"/>
            <a:r>
              <a:rPr kumimoji="1" lang="ja-JP" altLang="en-US"/>
              <a:t>第 </a:t>
            </a:r>
            <a:r>
              <a:rPr kumimoji="1" lang="en-US" altLang="ja-JP" dirty="0"/>
              <a:t>3 </a:t>
            </a:r>
            <a:r>
              <a:rPr kumimoji="1" lang="ja-JP" altLang="en-US"/>
              <a:t>レベル</a:t>
            </a:r>
          </a:p>
          <a:p>
            <a:pPr lvl="3"/>
            <a:r>
              <a:rPr kumimoji="1" lang="ja-JP" altLang="en-US"/>
              <a:t>第 </a:t>
            </a:r>
            <a:r>
              <a:rPr kumimoji="1" lang="en-US" altLang="ja-JP" dirty="0"/>
              <a:t>4 </a:t>
            </a:r>
            <a:r>
              <a:rPr kumimoji="1" lang="ja-JP" altLang="en-US"/>
              <a:t>レベル</a:t>
            </a:r>
          </a:p>
          <a:p>
            <a:pPr lvl="4"/>
            <a:r>
              <a:rPr kumimoji="1" lang="ja-JP" altLang="en-US"/>
              <a:t>第 </a:t>
            </a:r>
            <a:r>
              <a:rPr kumimoji="1" lang="en-US" altLang="ja-JP" dirty="0"/>
              <a:t>5 </a:t>
            </a:r>
            <a:r>
              <a:rPr kumimoji="1" lang="ja-JP" altLang="en-US"/>
              <a:t>レベル</a:t>
            </a:r>
            <a:endParaRPr kumimoji="1" lang="ja-JP" altLang="en-US" dirty="0"/>
          </a:p>
        </p:txBody>
      </p:sp>
      <p:sp>
        <p:nvSpPr>
          <p:cNvPr id="3" name="タイトル 2">
            <a:extLst>
              <a:ext uri="{FF2B5EF4-FFF2-40B4-BE49-F238E27FC236}">
                <a16:creationId xmlns:a16="http://schemas.microsoft.com/office/drawing/2014/main" id="{A62F76A9-43BF-0946-B90D-CEBB2B545F87}"/>
              </a:ext>
            </a:extLst>
          </p:cNvPr>
          <p:cNvSpPr>
            <a:spLocks noGrp="1"/>
          </p:cNvSpPr>
          <p:nvPr>
            <p:ph type="title"/>
          </p:nvPr>
        </p:nvSpPr>
        <p:spPr/>
        <p:txBody>
          <a:bodyPr/>
          <a:lstStyle/>
          <a:p>
            <a:r>
              <a:rPr kumimoji="1" lang="ja-JP" altLang="en-US"/>
              <a:t>マスター タイトルの書式設定</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538867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10" name="Freeform 7"/>
          <p:cNvSpPr/>
          <p:nvPr/>
        </p:nvSpPr>
        <p:spPr bwMode="auto">
          <a:xfrm>
            <a:off x="0" y="3"/>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txBody>
          <a:bodyPr/>
          <a:lstStyle/>
          <a:p>
            <a:endParaRPr lang="ja-JP" altLang="en-US" sz="1800" dirty="0"/>
          </a:p>
        </p:txBody>
      </p:sp>
      <p:sp>
        <p:nvSpPr>
          <p:cNvPr id="2" name="Title 1"/>
          <p:cNvSpPr>
            <a:spLocks noGrp="1"/>
          </p:cNvSpPr>
          <p:nvPr>
            <p:ph type="title"/>
          </p:nvPr>
        </p:nvSpPr>
        <p:spPr>
          <a:xfrm>
            <a:off x="810000" y="2951396"/>
            <a:ext cx="10561419" cy="1468800"/>
          </a:xfrm>
        </p:spPr>
        <p:txBody>
          <a:bodyPr anchor="b"/>
          <a:lstStyle>
            <a:lvl1pPr algn="r">
              <a:defRPr sz="3600" b="1"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10000" y="5281203"/>
            <a:ext cx="10561419" cy="433955"/>
          </a:xfrm>
        </p:spPr>
        <p:txBody>
          <a:bodyPr anchor="t">
            <a:noAutofit/>
          </a:bodyPr>
          <a:lstStyle>
            <a:lvl1pPr marL="0" indent="0" algn="r">
              <a:buNone/>
              <a:defRPr sz="1350">
                <a:solidFill>
                  <a:schemeClr val="tx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ja-JP" altLang="en-US"/>
              <a:t>マスター テキストの書式設定</a:t>
            </a:r>
          </a:p>
        </p:txBody>
      </p:sp>
      <p:sp>
        <p:nvSpPr>
          <p:cNvPr id="4" name="正方形/長方形 3">
            <a:extLst>
              <a:ext uri="{FF2B5EF4-FFF2-40B4-BE49-F238E27FC236}">
                <a16:creationId xmlns:a16="http://schemas.microsoft.com/office/drawing/2014/main" id="{AA0EA556-3E6F-7941-B488-D196E02D2E02}"/>
              </a:ext>
            </a:extLst>
          </p:cNvPr>
          <p:cNvSpPr/>
          <p:nvPr userDrawn="1"/>
        </p:nvSpPr>
        <p:spPr bwMode="auto">
          <a:xfrm>
            <a:off x="11371419" y="6410528"/>
            <a:ext cx="820581" cy="447472"/>
          </a:xfrm>
          <a:prstGeom prst="rect">
            <a:avLst/>
          </a:prstGeom>
          <a:solidFill>
            <a:schemeClr val="bg1"/>
          </a:solidFill>
          <a:ln>
            <a:noFill/>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sz="1800"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2 つのコンテンツ">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3" name="Content Placeholder 2"/>
          <p:cNvSpPr>
            <a:spLocks noGrp="1"/>
          </p:cNvSpPr>
          <p:nvPr>
            <p:ph sz="half" idx="1"/>
          </p:nvPr>
        </p:nvSpPr>
        <p:spPr>
          <a:xfrm>
            <a:off x="7483365" y="2383744"/>
            <a:ext cx="4585173" cy="4218269"/>
          </a:xfrm>
        </p:spPr>
        <p:txBody>
          <a:bodyPr>
            <a:normAutofit/>
          </a:bodyPr>
          <a:lstStyle>
            <a:lvl1pPr>
              <a:spcBef>
                <a:spcPts val="600"/>
              </a:spcBef>
              <a:spcAft>
                <a:spcPts val="0"/>
              </a:spcAft>
              <a:defRPr>
                <a:latin typeface="Century Gothic" panose="020B0502020202020204" pitchFamily="34" charset="0"/>
                <a:ea typeface="Meiryo UI" panose="020B0604030504040204" pitchFamily="34" charset="-128"/>
              </a:defRPr>
            </a:lvl1pPr>
            <a:lvl2pPr>
              <a:spcBef>
                <a:spcPts val="1200"/>
              </a:spcBef>
              <a:spcAft>
                <a:spcPts val="0"/>
              </a:spcAft>
              <a:defRPr sz="2400">
                <a:latin typeface="Century Gothic" panose="020B0502020202020204" pitchFamily="34" charset="0"/>
                <a:ea typeface="Meiryo UI" panose="020B0604030504040204" pitchFamily="34" charset="-128"/>
              </a:defRPr>
            </a:lvl2pPr>
            <a:lvl3pPr marL="496888" indent="-254000">
              <a:lnSpc>
                <a:spcPct val="140000"/>
              </a:lnSpc>
              <a:spcBef>
                <a:spcPts val="0"/>
              </a:spcBef>
              <a:spcAft>
                <a:spcPts val="0"/>
              </a:spcAft>
              <a:buSzPct val="50000"/>
              <a:buFont typeface="Wingdings" pitchFamily="2" charset="2"/>
              <a:buChar char="l"/>
              <a:tabLst/>
              <a:defRPr sz="2400" b="0" i="0">
                <a:latin typeface="Century Gothic" panose="020B0502020202020204" pitchFamily="34" charset="0"/>
                <a:ea typeface="Meiryo UI" panose="020B0604030504040204" pitchFamily="34" charset="-128"/>
              </a:defRPr>
            </a:lvl3pPr>
            <a:lvl4pPr marL="801688" indent="-203200">
              <a:spcBef>
                <a:spcPts val="600"/>
              </a:spcBef>
              <a:spcAft>
                <a:spcPts val="0"/>
              </a:spcAft>
              <a:buSzPct val="90000"/>
              <a:buFont typeface="システムフォント（レギュラー）"/>
              <a:buChar char="○"/>
              <a:tabLst/>
              <a:defRPr sz="2400" b="0" i="0">
                <a:latin typeface="Century Gothic" panose="020B0502020202020204" pitchFamily="34" charset="0"/>
                <a:ea typeface="Meiryo UI" panose="020B0604030504040204" pitchFamily="34" charset="-128"/>
              </a:defRPr>
            </a:lvl4pPr>
            <a:lvl5pPr marL="1076325" indent="-203200">
              <a:lnSpc>
                <a:spcPct val="120000"/>
              </a:lnSpc>
              <a:spcBef>
                <a:spcPts val="0"/>
              </a:spcBef>
              <a:spcAft>
                <a:spcPts val="0"/>
              </a:spcAft>
              <a:buSzPct val="50000"/>
              <a:buFont typeface="Wingdings" pitchFamily="2" charset="2"/>
              <a:buChar char="l"/>
              <a:tabLst/>
              <a:defRPr sz="2000" b="0" i="0">
                <a:latin typeface="Century Gothic" panose="020B0502020202020204" pitchFamily="34" charset="0"/>
                <a:ea typeface="Meiryo UI" panose="020B0604030504040204" pitchFamily="34" charset="-128"/>
              </a:defRPr>
            </a:lvl5pPr>
          </a:lstStyle>
          <a:p>
            <a:pPr lvl="0"/>
            <a:r>
              <a:rPr lang="ja-JP" altLang="en-US"/>
              <a:t>マスター テキストの書式設定</a:t>
            </a:r>
          </a:p>
          <a:p>
            <a:pPr lvl="1"/>
            <a:r>
              <a:rPr lang="ja-JP" altLang="en-US"/>
              <a:t>第 </a:t>
            </a:r>
            <a:r>
              <a:rPr lang="en-US" altLang="ja-JP" dirty="0"/>
              <a:t>2 </a:t>
            </a:r>
            <a:r>
              <a:rPr lang="ja-JP" altLang="en-US"/>
              <a:t>レベル</a:t>
            </a:r>
          </a:p>
          <a:p>
            <a:pPr lvl="2"/>
            <a:r>
              <a:rPr lang="ja-JP" altLang="en-US"/>
              <a:t>第 </a:t>
            </a:r>
            <a:r>
              <a:rPr lang="en-US" altLang="ja-JP" dirty="0"/>
              <a:t>3 </a:t>
            </a:r>
            <a:r>
              <a:rPr lang="ja-JP" altLang="en-US"/>
              <a:t>レベル</a:t>
            </a:r>
          </a:p>
          <a:p>
            <a:pPr lvl="3"/>
            <a:r>
              <a:rPr lang="ja-JP" altLang="en-US"/>
              <a:t>第 </a:t>
            </a:r>
            <a:r>
              <a:rPr lang="en-US" altLang="ja-JP" dirty="0"/>
              <a:t>4 </a:t>
            </a:r>
            <a:r>
              <a:rPr lang="ja-JP" altLang="en-US"/>
              <a:t>レベル</a:t>
            </a:r>
          </a:p>
          <a:p>
            <a:pPr lvl="4"/>
            <a:r>
              <a:rPr lang="ja-JP" altLang="en-US"/>
              <a:t>第 </a:t>
            </a:r>
            <a:r>
              <a:rPr lang="en-US" altLang="ja-JP" dirty="0"/>
              <a:t>5 </a:t>
            </a:r>
            <a:r>
              <a:rPr lang="ja-JP" altLang="en-US"/>
              <a:t>レベル</a:t>
            </a:r>
            <a:endParaRPr lang="en-US" altLang="ja-JP" dirty="0"/>
          </a:p>
          <a:p>
            <a:pPr lvl="4"/>
            <a:endParaRPr lang="en-US" dirty="0"/>
          </a:p>
        </p:txBody>
      </p:sp>
      <p:sp>
        <p:nvSpPr>
          <p:cNvPr id="5" name="タイトル 4">
            <a:extLst>
              <a:ext uri="{FF2B5EF4-FFF2-40B4-BE49-F238E27FC236}">
                <a16:creationId xmlns:a16="http://schemas.microsoft.com/office/drawing/2014/main" id="{A37B2B9F-E70C-624B-9E0C-06FF6F168794}"/>
              </a:ext>
            </a:extLst>
          </p:cNvPr>
          <p:cNvSpPr>
            <a:spLocks noGrp="1"/>
          </p:cNvSpPr>
          <p:nvPr>
            <p:ph type="title"/>
          </p:nvPr>
        </p:nvSpPr>
        <p:spPr/>
        <p:txBody>
          <a:bodyPr/>
          <a:lstStyle/>
          <a:p>
            <a:r>
              <a:rPr kumimoji="1" lang="ja-JP" altLang="en-US"/>
              <a:t>マスター タイトルの書式設定</a:t>
            </a:r>
          </a:p>
        </p:txBody>
      </p:sp>
    </p:spTree>
    <p:extLst>
      <p:ext uri="{BB962C8B-B14F-4D97-AF65-F5344CB8AC3E}">
        <p14:creationId xmlns:p14="http://schemas.microsoft.com/office/powerpoint/2010/main" val="33629551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2 つのコンテンツ">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3" name="Content Placeholder 2"/>
          <p:cNvSpPr>
            <a:spLocks noGrp="1"/>
          </p:cNvSpPr>
          <p:nvPr>
            <p:ph sz="half" idx="1"/>
          </p:nvPr>
        </p:nvSpPr>
        <p:spPr>
          <a:xfrm>
            <a:off x="252248" y="2383744"/>
            <a:ext cx="4761186" cy="4218269"/>
          </a:xfrm>
        </p:spPr>
        <p:txBody>
          <a:bodyPr>
            <a:normAutofit/>
          </a:bodyPr>
          <a:lstStyle>
            <a:lvl1pPr>
              <a:spcBef>
                <a:spcPts val="600"/>
              </a:spcBef>
              <a:spcAft>
                <a:spcPts val="0"/>
              </a:spcAft>
              <a:defRPr>
                <a:latin typeface="Century Gothic" panose="020B0502020202020204" pitchFamily="34" charset="0"/>
                <a:ea typeface="Meiryo UI" panose="020B0604030504040204" pitchFamily="34" charset="-128"/>
              </a:defRPr>
            </a:lvl1pPr>
            <a:lvl2pPr>
              <a:spcBef>
                <a:spcPts val="1200"/>
              </a:spcBef>
              <a:spcAft>
                <a:spcPts val="0"/>
              </a:spcAft>
              <a:defRPr sz="2400">
                <a:latin typeface="Century Gothic" panose="020B0502020202020204" pitchFamily="34" charset="0"/>
                <a:ea typeface="Meiryo UI" panose="020B0604030504040204" pitchFamily="34" charset="-128"/>
              </a:defRPr>
            </a:lvl2pPr>
            <a:lvl3pPr marL="496888" indent="-254000">
              <a:lnSpc>
                <a:spcPct val="140000"/>
              </a:lnSpc>
              <a:spcBef>
                <a:spcPts val="0"/>
              </a:spcBef>
              <a:spcAft>
                <a:spcPts val="0"/>
              </a:spcAft>
              <a:buSzPct val="50000"/>
              <a:buFont typeface="Wingdings" pitchFamily="2" charset="2"/>
              <a:buChar char="l"/>
              <a:tabLst/>
              <a:defRPr sz="2400" b="0" i="0">
                <a:latin typeface="Century Gothic" panose="020B0502020202020204" pitchFamily="34" charset="0"/>
                <a:ea typeface="Meiryo UI" panose="020B0604030504040204" pitchFamily="34" charset="-128"/>
              </a:defRPr>
            </a:lvl3pPr>
            <a:lvl4pPr marL="801688" indent="-203200">
              <a:spcBef>
                <a:spcPts val="600"/>
              </a:spcBef>
              <a:spcAft>
                <a:spcPts val="0"/>
              </a:spcAft>
              <a:buSzPct val="90000"/>
              <a:buFont typeface="システムフォント（レギュラー）"/>
              <a:buChar char="○"/>
              <a:tabLst/>
              <a:defRPr sz="2400" b="0" i="0">
                <a:latin typeface="Century Gothic" panose="020B0502020202020204" pitchFamily="34" charset="0"/>
                <a:ea typeface="Meiryo UI" panose="020B0604030504040204" pitchFamily="34" charset="-128"/>
              </a:defRPr>
            </a:lvl4pPr>
            <a:lvl5pPr marL="1076325" indent="-203200">
              <a:lnSpc>
                <a:spcPct val="120000"/>
              </a:lnSpc>
              <a:spcBef>
                <a:spcPts val="0"/>
              </a:spcBef>
              <a:spcAft>
                <a:spcPts val="0"/>
              </a:spcAft>
              <a:buSzPct val="50000"/>
              <a:buFont typeface="Wingdings" pitchFamily="2" charset="2"/>
              <a:buChar char="l"/>
              <a:tabLst/>
              <a:defRPr sz="2000" b="0" i="0">
                <a:latin typeface="Century Gothic" panose="020B0502020202020204" pitchFamily="34" charset="0"/>
                <a:ea typeface="Meiryo UI" panose="020B0604030504040204" pitchFamily="34" charset="-128"/>
              </a:defRPr>
            </a:lvl5pPr>
          </a:lstStyle>
          <a:p>
            <a:pPr lvl="0"/>
            <a:r>
              <a:rPr lang="ja-JP" altLang="en-US"/>
              <a:t>マスター テキストの書式設定</a:t>
            </a:r>
          </a:p>
          <a:p>
            <a:pPr lvl="1"/>
            <a:r>
              <a:rPr lang="ja-JP" altLang="en-US"/>
              <a:t>第 </a:t>
            </a:r>
            <a:r>
              <a:rPr lang="en-US" altLang="ja-JP" dirty="0"/>
              <a:t>2 </a:t>
            </a:r>
            <a:r>
              <a:rPr lang="ja-JP" altLang="en-US"/>
              <a:t>レベル</a:t>
            </a:r>
          </a:p>
          <a:p>
            <a:pPr lvl="2"/>
            <a:r>
              <a:rPr lang="ja-JP" altLang="en-US"/>
              <a:t>第 </a:t>
            </a:r>
            <a:r>
              <a:rPr lang="en-US" altLang="ja-JP" dirty="0"/>
              <a:t>3 </a:t>
            </a:r>
            <a:r>
              <a:rPr lang="ja-JP" altLang="en-US"/>
              <a:t>レベル</a:t>
            </a:r>
          </a:p>
          <a:p>
            <a:pPr lvl="3"/>
            <a:r>
              <a:rPr lang="ja-JP" altLang="en-US"/>
              <a:t>第 </a:t>
            </a:r>
            <a:r>
              <a:rPr lang="en-US" altLang="ja-JP" dirty="0"/>
              <a:t>4 </a:t>
            </a:r>
            <a:r>
              <a:rPr lang="ja-JP" altLang="en-US"/>
              <a:t>レベル</a:t>
            </a:r>
          </a:p>
          <a:p>
            <a:pPr lvl="4"/>
            <a:r>
              <a:rPr lang="ja-JP" altLang="en-US"/>
              <a:t>第 </a:t>
            </a:r>
            <a:r>
              <a:rPr lang="en-US" altLang="ja-JP" dirty="0"/>
              <a:t>5 </a:t>
            </a:r>
            <a:r>
              <a:rPr lang="ja-JP" altLang="en-US"/>
              <a:t>レベル</a:t>
            </a:r>
            <a:endParaRPr lang="en-US" altLang="ja-JP" dirty="0"/>
          </a:p>
          <a:p>
            <a:pPr lvl="4"/>
            <a:endParaRPr lang="en-US" dirty="0"/>
          </a:p>
        </p:txBody>
      </p:sp>
      <p:sp>
        <p:nvSpPr>
          <p:cNvPr id="5" name="タイトル 4">
            <a:extLst>
              <a:ext uri="{FF2B5EF4-FFF2-40B4-BE49-F238E27FC236}">
                <a16:creationId xmlns:a16="http://schemas.microsoft.com/office/drawing/2014/main" id="{A37B2B9F-E70C-624B-9E0C-06FF6F168794}"/>
              </a:ext>
            </a:extLst>
          </p:cNvPr>
          <p:cNvSpPr>
            <a:spLocks noGrp="1"/>
          </p:cNvSpPr>
          <p:nvPr>
            <p:ph type="title"/>
          </p:nvPr>
        </p:nvSpPr>
        <p:spPr/>
        <p:txBody>
          <a:bodyPr/>
          <a:lstStyle/>
          <a:p>
            <a:r>
              <a:rPr kumimoji="1" lang="ja-JP" altLang="en-US"/>
              <a:t>マスター タイトルの書式設定</a:t>
            </a:r>
          </a:p>
        </p:txBody>
      </p:sp>
    </p:spTree>
    <p:extLst>
      <p:ext uri="{BB962C8B-B14F-4D97-AF65-F5344CB8AC3E}">
        <p14:creationId xmlns:p14="http://schemas.microsoft.com/office/powerpoint/2010/main" val="36736864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 つのコンテンツ">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3" name="Content Placeholder 2"/>
          <p:cNvSpPr>
            <a:spLocks noGrp="1"/>
          </p:cNvSpPr>
          <p:nvPr>
            <p:ph sz="half" idx="1"/>
          </p:nvPr>
        </p:nvSpPr>
        <p:spPr>
          <a:xfrm>
            <a:off x="683246" y="2383744"/>
            <a:ext cx="5185873" cy="4218269"/>
          </a:xfrm>
        </p:spPr>
        <p:txBody>
          <a:bodyPr>
            <a:normAutofit/>
          </a:bodyPr>
          <a:lstStyle>
            <a:lvl1pPr>
              <a:spcBef>
                <a:spcPts val="600"/>
              </a:spcBef>
              <a:spcAft>
                <a:spcPts val="0"/>
              </a:spcAft>
              <a:defRPr>
                <a:latin typeface="Century Gothic" panose="020B0502020202020204" pitchFamily="34" charset="0"/>
                <a:ea typeface="Meiryo UI" panose="020B0604030504040204" pitchFamily="34" charset="-128"/>
              </a:defRPr>
            </a:lvl1pPr>
            <a:lvl2pPr>
              <a:spcBef>
                <a:spcPts val="1200"/>
              </a:spcBef>
              <a:spcAft>
                <a:spcPts val="0"/>
              </a:spcAft>
              <a:defRPr sz="2400">
                <a:latin typeface="Century Gothic" panose="020B0502020202020204" pitchFamily="34" charset="0"/>
                <a:ea typeface="Meiryo UI" panose="020B0604030504040204" pitchFamily="34" charset="-128"/>
              </a:defRPr>
            </a:lvl2pPr>
            <a:lvl3pPr marL="496888" indent="-254000">
              <a:lnSpc>
                <a:spcPct val="140000"/>
              </a:lnSpc>
              <a:spcBef>
                <a:spcPts val="0"/>
              </a:spcBef>
              <a:spcAft>
                <a:spcPts val="0"/>
              </a:spcAft>
              <a:buSzPct val="50000"/>
              <a:buFont typeface="Wingdings" pitchFamily="2" charset="2"/>
              <a:buChar char="l"/>
              <a:tabLst/>
              <a:defRPr sz="2400" b="0" i="0">
                <a:latin typeface="Century Gothic" panose="020B0502020202020204" pitchFamily="34" charset="0"/>
                <a:ea typeface="Meiryo UI" panose="020B0604030504040204" pitchFamily="34" charset="-128"/>
              </a:defRPr>
            </a:lvl3pPr>
            <a:lvl4pPr marL="801688" indent="-203200">
              <a:spcBef>
                <a:spcPts val="600"/>
              </a:spcBef>
              <a:spcAft>
                <a:spcPts val="0"/>
              </a:spcAft>
              <a:buSzPct val="90000"/>
              <a:buFont typeface="システムフォント（レギュラー）"/>
              <a:buChar char="○"/>
              <a:tabLst/>
              <a:defRPr sz="2400" b="0" i="0">
                <a:latin typeface="Century Gothic" panose="020B0502020202020204" pitchFamily="34" charset="0"/>
                <a:ea typeface="Meiryo UI" panose="020B0604030504040204" pitchFamily="34" charset="-128"/>
              </a:defRPr>
            </a:lvl4pPr>
            <a:lvl5pPr marL="1076325" indent="-203200">
              <a:lnSpc>
                <a:spcPct val="120000"/>
              </a:lnSpc>
              <a:spcBef>
                <a:spcPts val="0"/>
              </a:spcBef>
              <a:spcAft>
                <a:spcPts val="0"/>
              </a:spcAft>
              <a:buSzPct val="50000"/>
              <a:buFont typeface="Wingdings" pitchFamily="2" charset="2"/>
              <a:buChar char="l"/>
              <a:tabLst/>
              <a:defRPr sz="2000" b="0" i="0">
                <a:latin typeface="Century Gothic" panose="020B0502020202020204" pitchFamily="34" charset="0"/>
                <a:ea typeface="Meiryo UI" panose="020B0604030504040204" pitchFamily="34" charset="-128"/>
              </a:defRPr>
            </a:lvl5pPr>
          </a:lstStyle>
          <a:p>
            <a:pPr lvl="0"/>
            <a:r>
              <a:rPr lang="ja-JP" altLang="en-US"/>
              <a:t>マスター テキストの書式設定</a:t>
            </a:r>
          </a:p>
          <a:p>
            <a:pPr lvl="1"/>
            <a:r>
              <a:rPr lang="ja-JP" altLang="en-US"/>
              <a:t>第 </a:t>
            </a:r>
            <a:r>
              <a:rPr lang="en-US" altLang="ja-JP" dirty="0"/>
              <a:t>2 </a:t>
            </a:r>
            <a:r>
              <a:rPr lang="ja-JP" altLang="en-US"/>
              <a:t>レベル</a:t>
            </a:r>
          </a:p>
          <a:p>
            <a:pPr lvl="2"/>
            <a:r>
              <a:rPr lang="ja-JP" altLang="en-US"/>
              <a:t>第 </a:t>
            </a:r>
            <a:r>
              <a:rPr lang="en-US" altLang="ja-JP" dirty="0"/>
              <a:t>3 </a:t>
            </a:r>
            <a:r>
              <a:rPr lang="ja-JP" altLang="en-US"/>
              <a:t>レベル</a:t>
            </a:r>
          </a:p>
          <a:p>
            <a:pPr lvl="3"/>
            <a:r>
              <a:rPr lang="ja-JP" altLang="en-US"/>
              <a:t>第 </a:t>
            </a:r>
            <a:r>
              <a:rPr lang="en-US" altLang="ja-JP" dirty="0"/>
              <a:t>4 </a:t>
            </a:r>
            <a:r>
              <a:rPr lang="ja-JP" altLang="en-US"/>
              <a:t>レベル</a:t>
            </a:r>
          </a:p>
          <a:p>
            <a:pPr lvl="4"/>
            <a:r>
              <a:rPr lang="ja-JP" altLang="en-US"/>
              <a:t>第 </a:t>
            </a:r>
            <a:r>
              <a:rPr lang="en-US" altLang="ja-JP" dirty="0"/>
              <a:t>5 </a:t>
            </a:r>
            <a:r>
              <a:rPr lang="ja-JP" altLang="en-US"/>
              <a:t>レベル</a:t>
            </a:r>
            <a:endParaRPr lang="en-US" altLang="ja-JP" dirty="0"/>
          </a:p>
          <a:p>
            <a:pPr lvl="4"/>
            <a:endParaRPr lang="en-US" dirty="0"/>
          </a:p>
        </p:txBody>
      </p:sp>
      <p:sp>
        <p:nvSpPr>
          <p:cNvPr id="4" name="Content Placeholder 3"/>
          <p:cNvSpPr>
            <a:spLocks noGrp="1"/>
          </p:cNvSpPr>
          <p:nvPr>
            <p:ph sz="half" idx="2"/>
          </p:nvPr>
        </p:nvSpPr>
        <p:spPr>
          <a:xfrm>
            <a:off x="6390617" y="2383742"/>
            <a:ext cx="5194583" cy="4218270"/>
          </a:xfrm>
        </p:spPr>
        <p:txBody>
          <a:bodyPr>
            <a:normAutofit/>
          </a:bodyPr>
          <a:lstStyle>
            <a:lvl1pPr>
              <a:spcBef>
                <a:spcPts val="600"/>
              </a:spcBef>
              <a:spcAft>
                <a:spcPts val="0"/>
              </a:spcAft>
              <a:defRPr>
                <a:latin typeface="Century Gothic" panose="020B0502020202020204" pitchFamily="34" charset="0"/>
                <a:ea typeface="Meiryo UI" panose="020B0604030504040204" pitchFamily="34" charset="-128"/>
              </a:defRPr>
            </a:lvl1pPr>
            <a:lvl2pPr>
              <a:spcBef>
                <a:spcPts val="1200"/>
              </a:spcBef>
              <a:spcAft>
                <a:spcPts val="0"/>
              </a:spcAft>
              <a:defRPr sz="2400">
                <a:latin typeface="Century Gothic" panose="020B0502020202020204" pitchFamily="34" charset="0"/>
                <a:ea typeface="Meiryo UI" panose="020B0604030504040204" pitchFamily="34" charset="-128"/>
              </a:defRPr>
            </a:lvl2pPr>
            <a:lvl3pPr marL="496888" indent="-254000">
              <a:lnSpc>
                <a:spcPct val="140000"/>
              </a:lnSpc>
              <a:spcBef>
                <a:spcPts val="0"/>
              </a:spcBef>
              <a:spcAft>
                <a:spcPts val="0"/>
              </a:spcAft>
              <a:buSzPct val="50000"/>
              <a:buFont typeface="Wingdings" pitchFamily="2" charset="2"/>
              <a:buChar char="l"/>
              <a:tabLst/>
              <a:defRPr sz="1800" b="0" i="0">
                <a:latin typeface="Century Gothic" panose="020B0502020202020204" pitchFamily="34" charset="0"/>
                <a:ea typeface="Meiryo UI" panose="020B0604030504040204" pitchFamily="34" charset="-128"/>
              </a:defRPr>
            </a:lvl3pPr>
            <a:lvl4pPr marL="801688" indent="-203200">
              <a:spcBef>
                <a:spcPts val="600"/>
              </a:spcBef>
              <a:spcAft>
                <a:spcPts val="0"/>
              </a:spcAft>
              <a:buSzPct val="90000"/>
              <a:buFont typeface="システムフォント（レギュラー）"/>
              <a:buChar char="○"/>
              <a:tabLst/>
              <a:defRPr sz="1800" b="0" i="0">
                <a:latin typeface="Century Gothic" panose="020B0502020202020204" pitchFamily="34" charset="0"/>
                <a:ea typeface="Meiryo UI" panose="020B0604030504040204" pitchFamily="34" charset="-128"/>
              </a:defRPr>
            </a:lvl4pPr>
            <a:lvl5pPr marL="1076325" indent="-203200">
              <a:lnSpc>
                <a:spcPct val="100000"/>
              </a:lnSpc>
              <a:spcBef>
                <a:spcPts val="0"/>
              </a:spcBef>
              <a:spcAft>
                <a:spcPts val="0"/>
              </a:spcAft>
              <a:buSzPct val="50000"/>
              <a:buFont typeface="Wingdings" pitchFamily="2" charset="2"/>
              <a:buChar char="l"/>
              <a:tabLst/>
              <a:defRPr sz="1600" b="0" i="0">
                <a:latin typeface="Century Gothic" panose="020B0502020202020204" pitchFamily="34" charset="0"/>
                <a:ea typeface="Meiryo UI" panose="020B0604030504040204" pitchFamily="34" charset="-128"/>
              </a:defRPr>
            </a:lvl5pPr>
          </a:lstStyle>
          <a:p>
            <a:pPr lvl="0"/>
            <a:r>
              <a:rPr lang="ja-JP" altLang="en-US"/>
              <a:t>マスター テキストの書式設定</a:t>
            </a:r>
          </a:p>
          <a:p>
            <a:pPr lvl="1"/>
            <a:r>
              <a:rPr lang="ja-JP" altLang="en-US"/>
              <a:t>第 </a:t>
            </a:r>
            <a:r>
              <a:rPr lang="en-US" altLang="ja-JP" dirty="0"/>
              <a:t>2 </a:t>
            </a:r>
            <a:r>
              <a:rPr lang="ja-JP" altLang="en-US"/>
              <a:t>レベル</a:t>
            </a:r>
          </a:p>
          <a:p>
            <a:pPr lvl="2"/>
            <a:r>
              <a:rPr lang="ja-JP" altLang="en-US"/>
              <a:t>第 </a:t>
            </a:r>
            <a:r>
              <a:rPr lang="en-US" altLang="ja-JP" dirty="0"/>
              <a:t>3 </a:t>
            </a:r>
            <a:r>
              <a:rPr lang="ja-JP" altLang="en-US"/>
              <a:t>レベル</a:t>
            </a:r>
          </a:p>
          <a:p>
            <a:pPr lvl="3"/>
            <a:r>
              <a:rPr lang="ja-JP" altLang="en-US"/>
              <a:t>第 </a:t>
            </a:r>
            <a:r>
              <a:rPr lang="en-US" altLang="ja-JP" dirty="0"/>
              <a:t>4 </a:t>
            </a:r>
            <a:r>
              <a:rPr lang="ja-JP" altLang="en-US"/>
              <a:t>レベル</a:t>
            </a:r>
          </a:p>
          <a:p>
            <a:pPr lvl="4"/>
            <a:r>
              <a:rPr lang="ja-JP" altLang="en-US"/>
              <a:t>第 </a:t>
            </a:r>
            <a:r>
              <a:rPr lang="en-US" altLang="ja-JP" dirty="0"/>
              <a:t>5 </a:t>
            </a:r>
            <a:r>
              <a:rPr lang="ja-JP" altLang="en-US"/>
              <a:t>レベル</a:t>
            </a:r>
            <a:endParaRPr lang="en-US" dirty="0"/>
          </a:p>
        </p:txBody>
      </p:sp>
      <p:sp>
        <p:nvSpPr>
          <p:cNvPr id="5" name="タイトル 4">
            <a:extLst>
              <a:ext uri="{FF2B5EF4-FFF2-40B4-BE49-F238E27FC236}">
                <a16:creationId xmlns:a16="http://schemas.microsoft.com/office/drawing/2014/main" id="{A37B2B9F-E70C-624B-9E0C-06FF6F168794}"/>
              </a:ext>
            </a:extLst>
          </p:cNvPr>
          <p:cNvSpPr>
            <a:spLocks noGrp="1"/>
          </p:cNvSpPr>
          <p:nvPr>
            <p:ph type="title"/>
          </p:nvPr>
        </p:nvSpPr>
        <p:spPr/>
        <p:txBody>
          <a:bodyPr/>
          <a:lstStyle/>
          <a:p>
            <a:r>
              <a:rPr kumimoji="1" lang="ja-JP" altLang="en-US"/>
              <a:t>マスター タイトルの書式設定</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比較">
    <p:spTree>
      <p:nvGrpSpPr>
        <p:cNvPr id="1" name=""/>
        <p:cNvGrpSpPr/>
        <p:nvPr/>
      </p:nvGrpSpPr>
      <p:grpSpPr>
        <a:xfrm>
          <a:off x="0" y="0"/>
          <a:ext cx="0" cy="0"/>
          <a:chOff x="0" y="0"/>
          <a:chExt cx="0" cy="0"/>
        </a:xfrm>
      </p:grpSpPr>
      <p:grpSp>
        <p:nvGrpSpPr>
          <p:cNvPr id="38" name="図形グループ 37"/>
          <p:cNvGrpSpPr/>
          <p:nvPr/>
        </p:nvGrpSpPr>
        <p:grpSpPr>
          <a:xfrm>
            <a:off x="546050" y="2503637"/>
            <a:ext cx="5194583" cy="576000"/>
            <a:chOff x="607500" y="2267966"/>
            <a:chExt cx="3895937" cy="576000"/>
          </a:xfrm>
        </p:grpSpPr>
        <p:sp>
          <p:nvSpPr>
            <p:cNvPr id="18" name="正方形/長方形 17"/>
            <p:cNvSpPr/>
            <p:nvPr/>
          </p:nvSpPr>
          <p:spPr>
            <a:xfrm>
              <a:off x="607500" y="2267966"/>
              <a:ext cx="3546426" cy="576000"/>
            </a:xfrm>
            <a:prstGeom prst="rect">
              <a:avLst/>
            </a:prstGeom>
            <a:solidFill>
              <a:schemeClr val="accent1"/>
            </a:solidFill>
            <a:ln>
              <a:noFill/>
            </a:ln>
          </p:spPr>
          <p:txBody>
            <a:bodyPr wrap="none">
              <a:noAutofit/>
            </a:bodyPr>
            <a:lstStyle/>
            <a:p>
              <a:endParaRPr lang="ja-JP" altLang="en-US" sz="1800" dirty="0">
                <a:solidFill>
                  <a:schemeClr val="bg1"/>
                </a:solidFill>
                <a:latin typeface="Hiragino Kaku Gothic StdN W8" charset="-128"/>
                <a:ea typeface="Hiragino Kaku Gothic StdN W8" charset="-128"/>
                <a:cs typeface="Hiragino Kaku Gothic StdN W8" charset="-128"/>
              </a:endParaRPr>
            </a:p>
          </p:txBody>
        </p:sp>
        <p:grpSp>
          <p:nvGrpSpPr>
            <p:cNvPr id="36" name="図形グループ 35"/>
            <p:cNvGrpSpPr/>
            <p:nvPr/>
          </p:nvGrpSpPr>
          <p:grpSpPr>
            <a:xfrm>
              <a:off x="4012354" y="2267966"/>
              <a:ext cx="491083" cy="576000"/>
              <a:chOff x="3643028" y="2271608"/>
              <a:chExt cx="860410" cy="561702"/>
            </a:xfrm>
          </p:grpSpPr>
          <p:sp>
            <p:nvSpPr>
              <p:cNvPr id="19" name="三角形 18"/>
              <p:cNvSpPr/>
              <p:nvPr/>
            </p:nvSpPr>
            <p:spPr>
              <a:xfrm rot="16200000">
                <a:off x="3479313" y="2435325"/>
                <a:ext cx="561700" cy="234270"/>
              </a:xfrm>
              <a:prstGeom prst="triangl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algn="ctr"/>
                <a:endParaRPr kumimoji="1" lang="ja-JP" altLang="en-US" sz="1800"/>
              </a:p>
            </p:txBody>
          </p:sp>
          <p:grpSp>
            <p:nvGrpSpPr>
              <p:cNvPr id="14" name="図形グループ 13"/>
              <p:cNvGrpSpPr/>
              <p:nvPr/>
            </p:nvGrpSpPr>
            <p:grpSpPr>
              <a:xfrm flipH="1">
                <a:off x="3679515" y="2271608"/>
                <a:ext cx="823923" cy="561700"/>
                <a:chOff x="6080991" y="2320564"/>
                <a:chExt cx="557949" cy="338942"/>
              </a:xfrm>
            </p:grpSpPr>
            <p:sp>
              <p:nvSpPr>
                <p:cNvPr id="15" name="山形 14"/>
                <p:cNvSpPr/>
                <p:nvPr/>
              </p:nvSpPr>
              <p:spPr>
                <a:xfrm>
                  <a:off x="6080991" y="2320564"/>
                  <a:ext cx="271416" cy="338942"/>
                </a:xfrm>
                <a:prstGeom prst="chevron">
                  <a:avLst>
                    <a:gd name="adj" fmla="val 59113"/>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algn="ctr"/>
                  <a:endParaRPr kumimoji="1" lang="ja-JP" altLang="en-US" sz="1800">
                    <a:solidFill>
                      <a:schemeClr val="tx1"/>
                    </a:solidFill>
                  </a:endParaRPr>
                </a:p>
              </p:txBody>
            </p:sp>
            <p:sp>
              <p:nvSpPr>
                <p:cNvPr id="16" name="山形 15"/>
                <p:cNvSpPr/>
                <p:nvPr/>
              </p:nvSpPr>
              <p:spPr>
                <a:xfrm>
                  <a:off x="6224258" y="2320564"/>
                  <a:ext cx="271416" cy="338942"/>
                </a:xfrm>
                <a:prstGeom prst="chevron">
                  <a:avLst>
                    <a:gd name="adj" fmla="val 59113"/>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algn="ctr"/>
                  <a:endParaRPr kumimoji="1" lang="ja-JP" altLang="en-US" sz="1800">
                    <a:solidFill>
                      <a:schemeClr val="tx1"/>
                    </a:solidFill>
                  </a:endParaRPr>
                </a:p>
              </p:txBody>
            </p:sp>
            <p:sp>
              <p:nvSpPr>
                <p:cNvPr id="17" name="山形 16"/>
                <p:cNvSpPr/>
                <p:nvPr/>
              </p:nvSpPr>
              <p:spPr>
                <a:xfrm>
                  <a:off x="6367524" y="2320564"/>
                  <a:ext cx="271416" cy="338942"/>
                </a:xfrm>
                <a:prstGeom prst="chevron">
                  <a:avLst>
                    <a:gd name="adj" fmla="val 59113"/>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algn="ctr"/>
                  <a:endParaRPr kumimoji="1" lang="ja-JP" altLang="en-US" sz="1800">
                    <a:solidFill>
                      <a:schemeClr val="tx1"/>
                    </a:solidFill>
                  </a:endParaRPr>
                </a:p>
              </p:txBody>
            </p:sp>
          </p:grpSp>
        </p:grpSp>
      </p:grpSp>
      <p:grpSp>
        <p:nvGrpSpPr>
          <p:cNvPr id="39" name="図形グループ 38"/>
          <p:cNvGrpSpPr/>
          <p:nvPr/>
        </p:nvGrpSpPr>
        <p:grpSpPr>
          <a:xfrm>
            <a:off x="6451367" y="2503637"/>
            <a:ext cx="5194583" cy="576000"/>
            <a:chOff x="607500" y="2267966"/>
            <a:chExt cx="3895937" cy="576000"/>
          </a:xfrm>
        </p:grpSpPr>
        <p:sp>
          <p:nvSpPr>
            <p:cNvPr id="40" name="正方形/長方形 39"/>
            <p:cNvSpPr/>
            <p:nvPr/>
          </p:nvSpPr>
          <p:spPr>
            <a:xfrm>
              <a:off x="607500" y="2267966"/>
              <a:ext cx="3546426" cy="576000"/>
            </a:xfrm>
            <a:prstGeom prst="rect">
              <a:avLst/>
            </a:prstGeom>
            <a:solidFill>
              <a:schemeClr val="accent1"/>
            </a:solidFill>
            <a:ln>
              <a:noFill/>
            </a:ln>
          </p:spPr>
          <p:txBody>
            <a:bodyPr wrap="none">
              <a:noAutofit/>
            </a:bodyPr>
            <a:lstStyle/>
            <a:p>
              <a:endParaRPr lang="ja-JP" altLang="en-US" sz="1800" dirty="0">
                <a:solidFill>
                  <a:schemeClr val="bg1"/>
                </a:solidFill>
                <a:latin typeface="Hiragino Kaku Gothic StdN W8" charset="-128"/>
                <a:ea typeface="Hiragino Kaku Gothic StdN W8" charset="-128"/>
                <a:cs typeface="Hiragino Kaku Gothic StdN W8" charset="-128"/>
              </a:endParaRPr>
            </a:p>
          </p:txBody>
        </p:sp>
        <p:grpSp>
          <p:nvGrpSpPr>
            <p:cNvPr id="41" name="図形グループ 40"/>
            <p:cNvGrpSpPr/>
            <p:nvPr/>
          </p:nvGrpSpPr>
          <p:grpSpPr>
            <a:xfrm>
              <a:off x="4012354" y="2267966"/>
              <a:ext cx="491083" cy="576000"/>
              <a:chOff x="3643028" y="2271608"/>
              <a:chExt cx="860410" cy="561702"/>
            </a:xfrm>
          </p:grpSpPr>
          <p:sp>
            <p:nvSpPr>
              <p:cNvPr id="42" name="三角形 41"/>
              <p:cNvSpPr/>
              <p:nvPr/>
            </p:nvSpPr>
            <p:spPr>
              <a:xfrm rot="16200000">
                <a:off x="3479313" y="2435325"/>
                <a:ext cx="561700" cy="234270"/>
              </a:xfrm>
              <a:prstGeom prst="triangl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algn="ctr"/>
                <a:endParaRPr kumimoji="1" lang="ja-JP" altLang="en-US" sz="1800"/>
              </a:p>
            </p:txBody>
          </p:sp>
          <p:grpSp>
            <p:nvGrpSpPr>
              <p:cNvPr id="43" name="図形グループ 42"/>
              <p:cNvGrpSpPr/>
              <p:nvPr/>
            </p:nvGrpSpPr>
            <p:grpSpPr>
              <a:xfrm flipH="1">
                <a:off x="3679515" y="2271608"/>
                <a:ext cx="823923" cy="561700"/>
                <a:chOff x="6080991" y="2320564"/>
                <a:chExt cx="557949" cy="338942"/>
              </a:xfrm>
            </p:grpSpPr>
            <p:sp>
              <p:nvSpPr>
                <p:cNvPr id="44" name="山形 43"/>
                <p:cNvSpPr/>
                <p:nvPr/>
              </p:nvSpPr>
              <p:spPr>
                <a:xfrm>
                  <a:off x="6080991" y="2320564"/>
                  <a:ext cx="271416" cy="338942"/>
                </a:xfrm>
                <a:prstGeom prst="chevron">
                  <a:avLst>
                    <a:gd name="adj" fmla="val 59113"/>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algn="ctr"/>
                  <a:endParaRPr kumimoji="1" lang="ja-JP" altLang="en-US" sz="1800">
                    <a:solidFill>
                      <a:schemeClr val="tx1"/>
                    </a:solidFill>
                  </a:endParaRPr>
                </a:p>
              </p:txBody>
            </p:sp>
            <p:sp>
              <p:nvSpPr>
                <p:cNvPr id="45" name="山形 44"/>
                <p:cNvSpPr/>
                <p:nvPr/>
              </p:nvSpPr>
              <p:spPr>
                <a:xfrm>
                  <a:off x="6224258" y="2320564"/>
                  <a:ext cx="271416" cy="338942"/>
                </a:xfrm>
                <a:prstGeom prst="chevron">
                  <a:avLst>
                    <a:gd name="adj" fmla="val 59113"/>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algn="ctr"/>
                  <a:endParaRPr kumimoji="1" lang="ja-JP" altLang="en-US" sz="1800">
                    <a:solidFill>
                      <a:schemeClr val="tx1"/>
                    </a:solidFill>
                  </a:endParaRPr>
                </a:p>
              </p:txBody>
            </p:sp>
            <p:sp>
              <p:nvSpPr>
                <p:cNvPr id="46" name="山形 45"/>
                <p:cNvSpPr/>
                <p:nvPr/>
              </p:nvSpPr>
              <p:spPr>
                <a:xfrm>
                  <a:off x="6367524" y="2320564"/>
                  <a:ext cx="271416" cy="338942"/>
                </a:xfrm>
                <a:prstGeom prst="chevron">
                  <a:avLst>
                    <a:gd name="adj" fmla="val 59113"/>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algn="ctr"/>
                  <a:endParaRPr kumimoji="1" lang="ja-JP" altLang="en-US" sz="1800">
                    <a:solidFill>
                      <a:schemeClr val="tx1"/>
                    </a:solidFill>
                  </a:endParaRPr>
                </a:p>
              </p:txBody>
            </p:sp>
          </p:grpSp>
        </p:grpSp>
      </p:grpSp>
      <p:sp>
        <p:nvSpPr>
          <p:cNvPr id="3" name="Text Placeholder 2"/>
          <p:cNvSpPr>
            <a:spLocks noGrp="1"/>
          </p:cNvSpPr>
          <p:nvPr>
            <p:ph type="body" idx="1"/>
          </p:nvPr>
        </p:nvSpPr>
        <p:spPr>
          <a:xfrm>
            <a:off x="546050" y="2499997"/>
            <a:ext cx="5189857" cy="576262"/>
          </a:xfrm>
          <a:noFill/>
        </p:spPr>
        <p:txBody>
          <a:bodyPr anchor="b">
            <a:noAutofit/>
          </a:bodyPr>
          <a:lstStyle>
            <a:lvl1pPr marL="0" indent="0" algn="ctr">
              <a:buNone/>
              <a:defRPr sz="3200" b="0">
                <a:solidFill>
                  <a:schemeClr val="bg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5" name="Text Placeholder 4"/>
          <p:cNvSpPr>
            <a:spLocks noGrp="1"/>
          </p:cNvSpPr>
          <p:nvPr>
            <p:ph type="body" sz="quarter" idx="3"/>
          </p:nvPr>
        </p:nvSpPr>
        <p:spPr>
          <a:xfrm>
            <a:off x="6451367" y="2499997"/>
            <a:ext cx="5194583" cy="576262"/>
          </a:xfrm>
          <a:noFill/>
        </p:spPr>
        <p:txBody>
          <a:bodyPr anchor="b">
            <a:noAutofit/>
          </a:bodyPr>
          <a:lstStyle>
            <a:lvl1pPr marL="0" indent="0" algn="ctr">
              <a:buNone/>
              <a:defRPr sz="3200" b="0">
                <a:solidFill>
                  <a:schemeClr val="bg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ja-JP" altLang="en-US"/>
              <a:t>マスター タイトルの書式設定</a:t>
            </a:r>
            <a:endParaRPr lang="en-US" dirty="0"/>
          </a:p>
        </p:txBody>
      </p:sp>
      <p:sp>
        <p:nvSpPr>
          <p:cNvPr id="4" name="Content Placeholder 3"/>
          <p:cNvSpPr>
            <a:spLocks noGrp="1"/>
          </p:cNvSpPr>
          <p:nvPr>
            <p:ph sz="half" idx="2"/>
          </p:nvPr>
        </p:nvSpPr>
        <p:spPr>
          <a:xfrm>
            <a:off x="850784" y="3154598"/>
            <a:ext cx="4580389" cy="3368751"/>
          </a:xfrm>
          <a:noFill/>
        </p:spPr>
        <p:txBody>
          <a:bodyPr anchor="t">
            <a:normAutofit/>
          </a:bodyPr>
          <a:lstStyle>
            <a:lvl1pPr>
              <a:defRPr sz="2400"/>
            </a:lvl1pPr>
            <a:lvl2pPr>
              <a:defRPr sz="2400"/>
            </a:lvl2pPr>
            <a:lvl3pPr>
              <a:defRPr sz="2000"/>
            </a:lvl3pPr>
            <a:lvl4pPr>
              <a:defRPr sz="2000"/>
            </a:lvl4pPr>
            <a:lvl5pPr>
              <a:defRPr sz="1800"/>
            </a:lvl5pPr>
          </a:lstStyle>
          <a:p>
            <a:pPr lvl="0"/>
            <a:r>
              <a:rPr lang="ja-JP" altLang="en-US"/>
              <a:t>マスター テキストの書式設定</a:t>
            </a:r>
          </a:p>
          <a:p>
            <a:pPr lvl="1"/>
            <a:r>
              <a:rPr lang="ja-JP" altLang="en-US"/>
              <a:t>第 </a:t>
            </a:r>
            <a:r>
              <a:rPr lang="en-US" altLang="ja-JP" dirty="0"/>
              <a:t>2 </a:t>
            </a:r>
            <a:r>
              <a:rPr lang="ja-JP" altLang="en-US"/>
              <a:t>レベル</a:t>
            </a:r>
          </a:p>
          <a:p>
            <a:pPr lvl="2"/>
            <a:r>
              <a:rPr lang="ja-JP" altLang="en-US"/>
              <a:t>第 </a:t>
            </a:r>
            <a:r>
              <a:rPr lang="en-US" altLang="ja-JP" dirty="0"/>
              <a:t>3 </a:t>
            </a:r>
            <a:r>
              <a:rPr lang="ja-JP" altLang="en-US"/>
              <a:t>レベル</a:t>
            </a:r>
          </a:p>
          <a:p>
            <a:pPr lvl="3"/>
            <a:r>
              <a:rPr lang="ja-JP" altLang="en-US"/>
              <a:t>第 </a:t>
            </a:r>
            <a:r>
              <a:rPr lang="en-US" altLang="ja-JP" dirty="0"/>
              <a:t>4 </a:t>
            </a:r>
            <a:r>
              <a:rPr lang="ja-JP" altLang="en-US"/>
              <a:t>レベル</a:t>
            </a:r>
          </a:p>
          <a:p>
            <a:pPr lvl="4"/>
            <a:r>
              <a:rPr lang="ja-JP" altLang="en-US"/>
              <a:t>第 </a:t>
            </a:r>
            <a:r>
              <a:rPr lang="en-US" altLang="ja-JP" dirty="0"/>
              <a:t>5 </a:t>
            </a:r>
            <a:r>
              <a:rPr lang="ja-JP" altLang="en-US"/>
              <a:t>レベル</a:t>
            </a:r>
            <a:endParaRPr lang="en-US" dirty="0"/>
          </a:p>
        </p:txBody>
      </p:sp>
      <p:sp>
        <p:nvSpPr>
          <p:cNvPr id="6" name="Content Placeholder 5"/>
          <p:cNvSpPr>
            <a:spLocks noGrp="1"/>
          </p:cNvSpPr>
          <p:nvPr>
            <p:ph sz="quarter" idx="4"/>
          </p:nvPr>
        </p:nvSpPr>
        <p:spPr>
          <a:xfrm>
            <a:off x="6756377" y="3154598"/>
            <a:ext cx="4584563" cy="3368751"/>
          </a:xfrm>
          <a:noFill/>
        </p:spPr>
        <p:txBody>
          <a:bodyPr anchor="t">
            <a:normAutofit/>
          </a:bodyPr>
          <a:lstStyle>
            <a:lvl1pPr>
              <a:defRPr sz="2400"/>
            </a:lvl1pPr>
            <a:lvl2pPr>
              <a:defRPr sz="2400"/>
            </a:lvl2pPr>
            <a:lvl3pPr>
              <a:defRPr sz="2000"/>
            </a:lvl3pPr>
            <a:lvl4pPr>
              <a:defRPr sz="2000"/>
            </a:lvl4pPr>
            <a:lvl5pPr>
              <a:defRPr sz="1800"/>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ja-JP" altLang="en-US"/>
              <a:t>マスター タイトルの書式設定</a:t>
            </a: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1_タイトルのみ">
    <p:spTree>
      <p:nvGrpSpPr>
        <p:cNvPr id="1" name=""/>
        <p:cNvGrpSpPr/>
        <p:nvPr/>
      </p:nvGrpSpPr>
      <p:grpSpPr>
        <a:xfrm>
          <a:off x="0" y="0"/>
          <a:ext cx="0" cy="0"/>
          <a:chOff x="0" y="0"/>
          <a:chExt cx="0" cy="0"/>
        </a:xfrm>
      </p:grpSpPr>
      <p:sp>
        <p:nvSpPr>
          <p:cNvPr id="3" name="正方形/長方形 2"/>
          <p:cNvSpPr/>
          <p:nvPr/>
        </p:nvSpPr>
        <p:spPr bwMode="auto">
          <a:xfrm>
            <a:off x="0" y="1"/>
            <a:ext cx="12192000" cy="611374"/>
          </a:xfrm>
          <a:prstGeom prst="rect">
            <a:avLst/>
          </a:pr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sz="1800" dirty="0"/>
          </a:p>
        </p:txBody>
      </p:sp>
      <p:sp>
        <p:nvSpPr>
          <p:cNvPr id="2" name="Title 1"/>
          <p:cNvSpPr>
            <a:spLocks noGrp="1"/>
          </p:cNvSpPr>
          <p:nvPr>
            <p:ph type="title"/>
          </p:nvPr>
        </p:nvSpPr>
        <p:spPr>
          <a:xfrm>
            <a:off x="202271" y="52205"/>
            <a:ext cx="10571999" cy="563528"/>
          </a:xfrm>
        </p:spPr>
        <p:txBody>
          <a:bodyPr/>
          <a:lstStyle>
            <a:lvl1pPr>
              <a:defRPr sz="2800"/>
            </a:lvl1pPr>
          </a:lstStyle>
          <a:p>
            <a:r>
              <a:rPr lang="ja-JP" altLang="en-US"/>
              <a:t>マスター タイトルの書式設定</a:t>
            </a: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2_タイトルのみ">
    <p:spTree>
      <p:nvGrpSpPr>
        <p:cNvPr id="1" name=""/>
        <p:cNvGrpSpPr/>
        <p:nvPr/>
      </p:nvGrpSpPr>
      <p:grpSpPr>
        <a:xfrm>
          <a:off x="0" y="0"/>
          <a:ext cx="0" cy="0"/>
          <a:chOff x="0" y="0"/>
          <a:chExt cx="0" cy="0"/>
        </a:xfrm>
      </p:grpSpPr>
      <p:sp>
        <p:nvSpPr>
          <p:cNvPr id="3" name="正方形/長方形 2"/>
          <p:cNvSpPr/>
          <p:nvPr/>
        </p:nvSpPr>
        <p:spPr bwMode="auto">
          <a:xfrm>
            <a:off x="0" y="1"/>
            <a:ext cx="12192000" cy="611374"/>
          </a:xfrm>
          <a:prstGeom prst="rect">
            <a:avLst/>
          </a:pr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sz="1800" dirty="0"/>
          </a:p>
        </p:txBody>
      </p:sp>
      <p:sp>
        <p:nvSpPr>
          <p:cNvPr id="2" name="Title 1"/>
          <p:cNvSpPr>
            <a:spLocks noGrp="1"/>
          </p:cNvSpPr>
          <p:nvPr>
            <p:ph type="title"/>
          </p:nvPr>
        </p:nvSpPr>
        <p:spPr>
          <a:xfrm>
            <a:off x="510574" y="2865472"/>
            <a:ext cx="10571999" cy="563528"/>
          </a:xfrm>
          <a:effectLst/>
        </p:spPr>
        <p:txBody>
          <a:bodyPr/>
          <a:lstStyle>
            <a:lvl1pPr>
              <a:defRPr sz="4000" b="0">
                <a:solidFill>
                  <a:schemeClr val="accent1"/>
                </a:solidFill>
              </a:defRPr>
            </a:lvl1pPr>
          </a:lstStyle>
          <a:p>
            <a:r>
              <a:rPr lang="ja-JP" altLang="en-US"/>
              <a:t>マスター タイトルの書式設定</a:t>
            </a:r>
            <a:endParaRPr lang="en-US" dirty="0"/>
          </a:p>
        </p:txBody>
      </p:sp>
    </p:spTree>
    <p:extLst>
      <p:ext uri="{BB962C8B-B14F-4D97-AF65-F5344CB8AC3E}">
        <p14:creationId xmlns:p14="http://schemas.microsoft.com/office/powerpoint/2010/main" val="31531499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3462" y="119153"/>
            <a:ext cx="11945077" cy="1626520"/>
          </a:xfrm>
          <a:prstGeom prst="rect">
            <a:avLst/>
          </a:prstGeom>
          <a:effectLst>
            <a:outerShdw blurRad="50800" dir="14400000">
              <a:srgbClr val="000000">
                <a:alpha val="60000"/>
              </a:srgbClr>
            </a:outerShdw>
          </a:effectLst>
        </p:spPr>
        <p:txBody>
          <a:bodyPr vert="horz" lIns="91440" tIns="45720" rIns="91440" bIns="45720" rtlCol="0" anchor="ctr">
            <a:no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10000" y="2286001"/>
            <a:ext cx="10563285" cy="3572799"/>
          </a:xfrm>
          <a:prstGeom prst="rect">
            <a:avLst/>
          </a:prstGeom>
          <a:effectLst/>
        </p:spPr>
        <p:txBody>
          <a:bodyPr vert="horz" lIns="91440" tIns="45720" rIns="91440" bIns="45720" rtlCol="0" anchor="t">
            <a:normAutofit/>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8" name="正方形/長方形 7">
            <a:extLst>
              <a:ext uri="{FF2B5EF4-FFF2-40B4-BE49-F238E27FC236}">
                <a16:creationId xmlns:a16="http://schemas.microsoft.com/office/drawing/2014/main" id="{85F65CBC-FB96-EC4B-A90D-E767C1FCE89B}"/>
              </a:ext>
            </a:extLst>
          </p:cNvPr>
          <p:cNvSpPr/>
          <p:nvPr userDrawn="1"/>
        </p:nvSpPr>
        <p:spPr>
          <a:xfrm>
            <a:off x="11807353" y="6596390"/>
            <a:ext cx="384647" cy="261610"/>
          </a:xfrm>
          <a:prstGeom prst="rect">
            <a:avLst/>
          </a:prstGeom>
        </p:spPr>
        <p:txBody>
          <a:bodyPr wrap="none" rIns="72000" bIns="0" anchor="b">
            <a:spAutoFit/>
          </a:bodyPr>
          <a:lstStyle/>
          <a:p>
            <a:pPr algn="r"/>
            <a:fld id="{D94F34D7-FCE8-F14E-968B-3D0926150A9A}" type="slidenum">
              <a:rPr kumimoji="1" lang="ja-JP" altLang="en-US" sz="1400" smtClean="0"/>
              <a:pPr algn="r"/>
              <a:t>‹#›</a:t>
            </a:fld>
            <a:endParaRPr lang="ja-JP" altLang="en-US" sz="1400"/>
          </a:p>
        </p:txBody>
      </p:sp>
    </p:spTree>
    <p:extLst>
      <p:ext uri="{BB962C8B-B14F-4D97-AF65-F5344CB8AC3E}">
        <p14:creationId xmlns:p14="http://schemas.microsoft.com/office/powerpoint/2010/main" val="894704392"/>
      </p:ext>
    </p:extLst>
  </p:cSld>
  <p:clrMap bg1="lt1" tx1="dk1" bg2="lt2" tx2="dk2" accent1="accent1" accent2="accent2" accent3="accent3" accent4="accent4" accent5="accent5" accent6="accent6" hlink="hlink" folHlink="folHlink"/>
  <p:sldLayoutIdLst>
    <p:sldLayoutId id="2147483736" r:id="rId1"/>
    <p:sldLayoutId id="2147483737" r:id="rId2"/>
    <p:sldLayoutId id="2147483746" r:id="rId3"/>
    <p:sldLayoutId id="2147483747" r:id="rId4"/>
    <p:sldLayoutId id="2147483738" r:id="rId5"/>
    <p:sldLayoutId id="2147483739" r:id="rId6"/>
    <p:sldLayoutId id="2147483740" r:id="rId7"/>
    <p:sldLayoutId id="2147483741" r:id="rId8"/>
    <p:sldLayoutId id="2147483743" r:id="rId9"/>
    <p:sldLayoutId id="2147483745" r:id="rId10"/>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342900" rtl="0" eaLnBrk="1" latinLnBrk="0" hangingPunct="1">
        <a:spcBef>
          <a:spcPct val="0"/>
        </a:spcBef>
        <a:buNone/>
        <a:defRPr kumimoji="1" sz="4400" b="1" i="0" kern="1200" baseline="0">
          <a:solidFill>
            <a:srgbClr val="FEFEFE"/>
          </a:solidFill>
          <a:latin typeface="Century Gothic" charset="0"/>
          <a:ea typeface="ヒラギノ角ゴ StdN W8" charset="-128"/>
          <a:cs typeface="Century Gothic" charset="0"/>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57188" indent="-347663" algn="l" defTabSz="342900" rtl="0" eaLnBrk="1" latinLnBrk="0" hangingPunct="1">
        <a:spcBef>
          <a:spcPts val="1800"/>
        </a:spcBef>
        <a:spcAft>
          <a:spcPts val="600"/>
        </a:spcAft>
        <a:buClr>
          <a:schemeClr val="accent1"/>
        </a:buClr>
        <a:buSzPct val="90000"/>
        <a:buFont typeface="Wingdings" charset="2"/>
        <a:buChar char="n"/>
        <a:tabLst/>
        <a:defRPr kumimoji="1" sz="2800" b="1" i="0" kern="1200" baseline="0">
          <a:solidFill>
            <a:schemeClr val="tx1"/>
          </a:solidFill>
          <a:effectLst/>
          <a:latin typeface="Meiryo UI" panose="020B0604030504040204" pitchFamily="34" charset="-128"/>
          <a:ea typeface="Meiryo UI" panose="020B0604030504040204" pitchFamily="34" charset="-128"/>
          <a:cs typeface="Meiryo UI" panose="020B0604030504040204" pitchFamily="34" charset="-128"/>
        </a:defRPr>
      </a:lvl1pPr>
      <a:lvl2pPr marL="361950" indent="-354013" algn="l" defTabSz="342900" rtl="0" eaLnBrk="1" latinLnBrk="0" hangingPunct="1">
        <a:lnSpc>
          <a:spcPct val="120000"/>
        </a:lnSpc>
        <a:spcBef>
          <a:spcPts val="0"/>
        </a:spcBef>
        <a:spcAft>
          <a:spcPts val="600"/>
        </a:spcAft>
        <a:buClr>
          <a:schemeClr val="accent1"/>
        </a:buClr>
        <a:buSzPct val="80000"/>
        <a:buFont typeface="Wingdings" pitchFamily="2" charset="2"/>
        <a:buChar char="n"/>
        <a:tabLst/>
        <a:defRPr kumimoji="1" sz="2800" b="0" i="0" kern="1200" baseline="0">
          <a:solidFill>
            <a:schemeClr val="tx1"/>
          </a:solidFill>
          <a:effectLst/>
          <a:latin typeface="Meiryo UI" panose="020B0604030504040204" pitchFamily="34" charset="-128"/>
          <a:ea typeface="Meiryo UI" panose="020B0604030504040204" pitchFamily="34" charset="-128"/>
          <a:cs typeface="Meiryo UI" panose="020B0604030504040204" pitchFamily="34" charset="-128"/>
        </a:defRPr>
      </a:lvl2pPr>
      <a:lvl3pPr marL="625475" indent="-254000" algn="l" defTabSz="342900" rtl="0" eaLnBrk="1" latinLnBrk="0" hangingPunct="1">
        <a:lnSpc>
          <a:spcPct val="120000"/>
        </a:lnSpc>
        <a:spcBef>
          <a:spcPts val="0"/>
        </a:spcBef>
        <a:spcAft>
          <a:spcPts val="600"/>
        </a:spcAft>
        <a:buClr>
          <a:schemeClr val="accent1"/>
        </a:buClr>
        <a:buFont typeface="Wingdings 2" charset="2"/>
        <a:buChar char=""/>
        <a:tabLst/>
        <a:defRPr kumimoji="1" sz="2400" b="1" i="0" kern="1200" baseline="0">
          <a:solidFill>
            <a:schemeClr val="tx1"/>
          </a:solidFill>
          <a:effectLst/>
          <a:latin typeface="Meiryo UI" panose="020B0604030504040204" pitchFamily="34" charset="-128"/>
          <a:ea typeface="Meiryo UI" panose="020B0604030504040204" pitchFamily="34" charset="-128"/>
          <a:cs typeface="Meiryo UI" panose="020B0604030504040204" pitchFamily="34" charset="-128"/>
        </a:defRPr>
      </a:lvl3pPr>
      <a:lvl4pPr marL="849313" indent="-254000" algn="l" defTabSz="342900" rtl="0" eaLnBrk="1" latinLnBrk="0" hangingPunct="1">
        <a:lnSpc>
          <a:spcPct val="120000"/>
        </a:lnSpc>
        <a:spcBef>
          <a:spcPts val="0"/>
        </a:spcBef>
        <a:spcAft>
          <a:spcPts val="600"/>
        </a:spcAft>
        <a:buClr>
          <a:schemeClr val="accent1"/>
        </a:buClr>
        <a:buFont typeface="Monaco" pitchFamily="2" charset="0"/>
        <a:buChar char="⎻"/>
        <a:tabLst/>
        <a:defRPr kumimoji="1" sz="2100" b="0" i="0" kern="1200" baseline="0">
          <a:solidFill>
            <a:schemeClr val="tx1"/>
          </a:solidFill>
          <a:effectLst/>
          <a:latin typeface="Meiryo UI" panose="020B0604030504040204" pitchFamily="34" charset="-128"/>
          <a:ea typeface="Meiryo UI" panose="020B0604030504040204" pitchFamily="34" charset="-128"/>
          <a:cs typeface="Meiryo UI" panose="020B0604030504040204" pitchFamily="34" charset="-128"/>
        </a:defRPr>
      </a:lvl4pPr>
      <a:lvl5pPr marL="1265238" indent="-285750" algn="l" defTabSz="342900" rtl="0" eaLnBrk="1" latinLnBrk="0" hangingPunct="1">
        <a:lnSpc>
          <a:spcPct val="120000"/>
        </a:lnSpc>
        <a:spcBef>
          <a:spcPts val="0"/>
        </a:spcBef>
        <a:spcAft>
          <a:spcPts val="600"/>
        </a:spcAft>
        <a:buClr>
          <a:schemeClr val="accent1"/>
        </a:buClr>
        <a:buFont typeface="Arial" panose="020B0604020202020204" pitchFamily="34" charset="0"/>
        <a:buChar char="•"/>
        <a:tabLst/>
        <a:defRPr kumimoji="1" sz="1800" b="0" i="0" kern="1200" baseline="0">
          <a:solidFill>
            <a:schemeClr val="tx1"/>
          </a:solidFill>
          <a:effectLst/>
          <a:latin typeface="Meiryo UI" panose="020B0604030504040204" pitchFamily="34" charset="-128"/>
          <a:ea typeface="Meiryo UI" panose="020B0604030504040204" pitchFamily="34" charset="-128"/>
          <a:cs typeface="Times New Roman" panose="02020603050405020304" pitchFamily="18" charset="0"/>
        </a:defRPr>
      </a:lvl5pPr>
      <a:lvl6pPr marL="1800000" indent="-171450" algn="l" defTabSz="342900" rtl="0" eaLnBrk="1" latinLnBrk="0" hangingPunct="1">
        <a:spcBef>
          <a:spcPct val="20000"/>
        </a:spcBef>
        <a:spcAft>
          <a:spcPts val="450"/>
        </a:spcAft>
        <a:buClr>
          <a:schemeClr val="accent1"/>
        </a:buClr>
        <a:buFont typeface="Wingdings 2" charset="2"/>
        <a:buChar char=""/>
        <a:defRPr kumimoji="1" sz="900" kern="1200">
          <a:solidFill>
            <a:schemeClr val="tx1"/>
          </a:solidFill>
          <a:latin typeface="+mn-lt"/>
          <a:ea typeface="+mn-ea"/>
          <a:cs typeface="+mn-cs"/>
        </a:defRPr>
      </a:lvl6pPr>
      <a:lvl7pPr marL="2100000" indent="-171450" algn="l" defTabSz="342900" rtl="0" eaLnBrk="1" latinLnBrk="0" hangingPunct="1">
        <a:spcBef>
          <a:spcPct val="20000"/>
        </a:spcBef>
        <a:spcAft>
          <a:spcPts val="450"/>
        </a:spcAft>
        <a:buClr>
          <a:schemeClr val="accent1"/>
        </a:buClr>
        <a:buFont typeface="Wingdings 2" charset="2"/>
        <a:buChar char=""/>
        <a:defRPr kumimoji="1" sz="900" kern="1200">
          <a:solidFill>
            <a:schemeClr val="tx1"/>
          </a:solidFill>
          <a:latin typeface="+mn-lt"/>
          <a:ea typeface="+mn-ea"/>
          <a:cs typeface="+mn-cs"/>
        </a:defRPr>
      </a:lvl7pPr>
      <a:lvl8pPr marL="2400000" indent="-171450" algn="l" defTabSz="342900" rtl="0" eaLnBrk="1" latinLnBrk="0" hangingPunct="1">
        <a:spcBef>
          <a:spcPct val="20000"/>
        </a:spcBef>
        <a:spcAft>
          <a:spcPts val="450"/>
        </a:spcAft>
        <a:buClr>
          <a:schemeClr val="accent1"/>
        </a:buClr>
        <a:buFont typeface="Wingdings 2" charset="2"/>
        <a:buChar char=""/>
        <a:defRPr kumimoji="1" sz="900" kern="1200">
          <a:solidFill>
            <a:schemeClr val="tx1"/>
          </a:solidFill>
          <a:latin typeface="+mn-lt"/>
          <a:ea typeface="+mn-ea"/>
          <a:cs typeface="+mn-cs"/>
        </a:defRPr>
      </a:lvl8pPr>
      <a:lvl9pPr marL="2700000" indent="-171450" algn="l" defTabSz="342900" rtl="0" eaLnBrk="1" latinLnBrk="0" hangingPunct="1">
        <a:spcBef>
          <a:spcPct val="20000"/>
        </a:spcBef>
        <a:spcAft>
          <a:spcPts val="450"/>
        </a:spcAft>
        <a:buClr>
          <a:schemeClr val="accent1"/>
        </a:buClr>
        <a:buFont typeface="Wingdings 2" charset="2"/>
        <a:buChar char=""/>
        <a:defRPr kumimoji="1" sz="900" kern="1200">
          <a:solidFill>
            <a:schemeClr val="tx1"/>
          </a:solidFill>
          <a:latin typeface="+mn-lt"/>
          <a:ea typeface="+mn-ea"/>
          <a:cs typeface="+mn-cs"/>
        </a:defRPr>
      </a:lvl9pPr>
    </p:bodyStyle>
    <p:otherStyle>
      <a:defPPr>
        <a:defRPr lang="en-US"/>
      </a:defPPr>
      <a:lvl1pPr marL="0" algn="l" defTabSz="342900" rtl="0" eaLnBrk="1" latinLnBrk="0" hangingPunct="1">
        <a:defRPr kumimoji="1" sz="1350" kern="1200">
          <a:solidFill>
            <a:schemeClr val="tx1"/>
          </a:solidFill>
          <a:latin typeface="+mn-lt"/>
          <a:ea typeface="+mn-ea"/>
          <a:cs typeface="+mn-cs"/>
        </a:defRPr>
      </a:lvl1pPr>
      <a:lvl2pPr marL="342900" algn="l" defTabSz="342900" rtl="0" eaLnBrk="1" latinLnBrk="0" hangingPunct="1">
        <a:defRPr kumimoji="1" sz="1350" kern="1200">
          <a:solidFill>
            <a:schemeClr val="tx1"/>
          </a:solidFill>
          <a:latin typeface="+mn-lt"/>
          <a:ea typeface="+mn-ea"/>
          <a:cs typeface="+mn-cs"/>
        </a:defRPr>
      </a:lvl2pPr>
      <a:lvl3pPr marL="685800" algn="l" defTabSz="342900" rtl="0" eaLnBrk="1" latinLnBrk="0" hangingPunct="1">
        <a:defRPr kumimoji="1" sz="1350" kern="1200">
          <a:solidFill>
            <a:schemeClr val="tx1"/>
          </a:solidFill>
          <a:latin typeface="+mn-lt"/>
          <a:ea typeface="+mn-ea"/>
          <a:cs typeface="+mn-cs"/>
        </a:defRPr>
      </a:lvl3pPr>
      <a:lvl4pPr marL="1028700" algn="l" defTabSz="342900" rtl="0" eaLnBrk="1" latinLnBrk="0" hangingPunct="1">
        <a:defRPr kumimoji="1" sz="1350" kern="1200">
          <a:solidFill>
            <a:schemeClr val="tx1"/>
          </a:solidFill>
          <a:latin typeface="+mn-lt"/>
          <a:ea typeface="+mn-ea"/>
          <a:cs typeface="+mn-cs"/>
        </a:defRPr>
      </a:lvl4pPr>
      <a:lvl5pPr marL="1371600" algn="l" defTabSz="342900" rtl="0" eaLnBrk="1" latinLnBrk="0" hangingPunct="1">
        <a:defRPr kumimoji="1" sz="1350" kern="1200">
          <a:solidFill>
            <a:schemeClr val="tx1"/>
          </a:solidFill>
          <a:latin typeface="+mn-lt"/>
          <a:ea typeface="+mn-ea"/>
          <a:cs typeface="+mn-cs"/>
        </a:defRPr>
      </a:lvl5pPr>
      <a:lvl6pPr marL="1714500" algn="l" defTabSz="342900" rtl="0" eaLnBrk="1" latinLnBrk="0" hangingPunct="1">
        <a:defRPr kumimoji="1" sz="1350" kern="1200">
          <a:solidFill>
            <a:schemeClr val="tx1"/>
          </a:solidFill>
          <a:latin typeface="+mn-lt"/>
          <a:ea typeface="+mn-ea"/>
          <a:cs typeface="+mn-cs"/>
        </a:defRPr>
      </a:lvl6pPr>
      <a:lvl7pPr marL="2057400" algn="l" defTabSz="342900" rtl="0" eaLnBrk="1" latinLnBrk="0" hangingPunct="1">
        <a:defRPr kumimoji="1" sz="1350" kern="1200">
          <a:solidFill>
            <a:schemeClr val="tx1"/>
          </a:solidFill>
          <a:latin typeface="+mn-lt"/>
          <a:ea typeface="+mn-ea"/>
          <a:cs typeface="+mn-cs"/>
        </a:defRPr>
      </a:lvl7pPr>
      <a:lvl8pPr marL="2400300" algn="l" defTabSz="342900" rtl="0" eaLnBrk="1" latinLnBrk="0" hangingPunct="1">
        <a:defRPr kumimoji="1" sz="1350" kern="1200">
          <a:solidFill>
            <a:schemeClr val="tx1"/>
          </a:solidFill>
          <a:latin typeface="+mn-lt"/>
          <a:ea typeface="+mn-ea"/>
          <a:cs typeface="+mn-cs"/>
        </a:defRPr>
      </a:lvl8pPr>
      <a:lvl9pPr marL="2743200" algn="l" defTabSz="3429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body" idx="1"/>
          </p:nvPr>
        </p:nvSpPr>
        <p:spPr/>
        <p:txBody>
          <a:bodyPr/>
          <a:lstStyle/>
          <a:p>
            <a:r>
              <a:rPr lang="en-US" altLang="ja-JP" sz="1800" dirty="0">
                <a:latin typeface="Hiragino Sans W6" charset="-128"/>
                <a:ea typeface="Hiragino Sans W6" charset="-128"/>
                <a:cs typeface="Hiragino Sans W6" charset="-128"/>
              </a:rPr>
              <a:t>2021</a:t>
            </a:r>
            <a:r>
              <a:rPr lang="ja-JP" altLang="en-US" sz="1800">
                <a:latin typeface="Hiragino Sans W6" charset="-128"/>
                <a:ea typeface="Hiragino Sans W6" charset="-128"/>
                <a:cs typeface="Hiragino Sans W6" charset="-128"/>
              </a:rPr>
              <a:t>年</a:t>
            </a:r>
            <a:r>
              <a:rPr lang="en-US" altLang="ja-JP" sz="1800" dirty="0">
                <a:latin typeface="Hiragino Sans W6" charset="-128"/>
                <a:ea typeface="Hiragino Sans W6" charset="-128"/>
                <a:cs typeface="Hiragino Sans W6" charset="-128"/>
              </a:rPr>
              <a:t>3</a:t>
            </a:r>
            <a:r>
              <a:rPr lang="ja-JP" altLang="en-US" sz="1800">
                <a:latin typeface="Hiragino Sans W6" charset="-128"/>
                <a:ea typeface="Hiragino Sans W6" charset="-128"/>
                <a:cs typeface="Hiragino Sans W6" charset="-128"/>
              </a:rPr>
              <a:t>月</a:t>
            </a:r>
            <a:r>
              <a:rPr lang="en-US" altLang="ja-JP" sz="1800" dirty="0">
                <a:latin typeface="Hiragino Sans W6" charset="-128"/>
                <a:ea typeface="Hiragino Sans W6" charset="-128"/>
                <a:cs typeface="Hiragino Sans W6" charset="-128"/>
              </a:rPr>
              <a:t>18</a:t>
            </a:r>
            <a:r>
              <a:rPr lang="ja-JP" altLang="en-US" sz="1800">
                <a:latin typeface="Hiragino Sans W6" charset="-128"/>
                <a:ea typeface="Hiragino Sans W6" charset="-128"/>
                <a:cs typeface="Hiragino Sans W6" charset="-128"/>
              </a:rPr>
              <a:t>日</a:t>
            </a:r>
          </a:p>
        </p:txBody>
      </p:sp>
      <p:sp>
        <p:nvSpPr>
          <p:cNvPr id="5" name="テキスト ボックス 4"/>
          <p:cNvSpPr txBox="1"/>
          <p:nvPr/>
        </p:nvSpPr>
        <p:spPr>
          <a:xfrm>
            <a:off x="2882537" y="5943758"/>
            <a:ext cx="7755814" cy="523220"/>
          </a:xfrm>
          <a:prstGeom prst="rect">
            <a:avLst/>
          </a:prstGeom>
          <a:noFill/>
        </p:spPr>
        <p:txBody>
          <a:bodyPr wrap="square" rtlCol="0">
            <a:spAutoFit/>
          </a:bodyPr>
          <a:lstStyle/>
          <a:p>
            <a:pPr algn="r"/>
            <a:r>
              <a:rPr lang="en-US" altLang="ja-JP" sz="2800" dirty="0"/>
              <a:t>NPO</a:t>
            </a:r>
            <a:r>
              <a:rPr lang="ja-JP" altLang="ja-JP" sz="2800" dirty="0"/>
              <a:t>法人</a:t>
            </a:r>
            <a:r>
              <a:rPr lang="en-US" altLang="ja-JP" sz="2800" dirty="0"/>
              <a:t>CCC-TIES</a:t>
            </a:r>
            <a:r>
              <a:rPr lang="ja-JP" altLang="en-US" sz="2800" dirty="0"/>
              <a:t>　</a:t>
            </a:r>
            <a:r>
              <a:rPr lang="ja-JP" altLang="ja-JP" sz="2800" dirty="0"/>
              <a:t>堀真寿美</a:t>
            </a:r>
          </a:p>
        </p:txBody>
      </p:sp>
      <p:sp>
        <p:nvSpPr>
          <p:cNvPr id="4" name="タイトル 3">
            <a:extLst>
              <a:ext uri="{FF2B5EF4-FFF2-40B4-BE49-F238E27FC236}">
                <a16:creationId xmlns:a16="http://schemas.microsoft.com/office/drawing/2014/main" id="{19587DD0-9345-D74D-8202-BDB91F9BC5A8}"/>
              </a:ext>
            </a:extLst>
          </p:cNvPr>
          <p:cNvSpPr>
            <a:spLocks noGrp="1"/>
          </p:cNvSpPr>
          <p:nvPr>
            <p:ph type="title"/>
          </p:nvPr>
        </p:nvSpPr>
        <p:spPr>
          <a:xfrm>
            <a:off x="1320986" y="1142842"/>
            <a:ext cx="9523227" cy="2194789"/>
          </a:xfrm>
        </p:spPr>
        <p:txBody>
          <a:bodyPr/>
          <a:lstStyle/>
          <a:p>
            <a:r>
              <a:rPr lang="ja-JP" altLang="ja-JP" sz="4400" dirty="0"/>
              <a:t>オープンオンライン教育を活用した</a:t>
            </a:r>
            <a:br>
              <a:rPr lang="en-US" altLang="ja-JP" sz="4400" dirty="0"/>
            </a:br>
            <a:r>
              <a:rPr lang="ja-JP" altLang="ja-JP" sz="4400" dirty="0"/>
              <a:t>コンピテンシーに基づく教育</a:t>
            </a:r>
          </a:p>
        </p:txBody>
      </p:sp>
    </p:spTree>
    <p:extLst>
      <p:ext uri="{BB962C8B-B14F-4D97-AF65-F5344CB8AC3E}">
        <p14:creationId xmlns:p14="http://schemas.microsoft.com/office/powerpoint/2010/main" val="167881213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コンテンツ プレースホルダー 3">
            <a:extLst>
              <a:ext uri="{FF2B5EF4-FFF2-40B4-BE49-F238E27FC236}">
                <a16:creationId xmlns:a16="http://schemas.microsoft.com/office/drawing/2014/main" id="{7234AD62-6924-1D4B-BFC8-A7080333DC2F}"/>
              </a:ext>
            </a:extLst>
          </p:cNvPr>
          <p:cNvSpPr>
            <a:spLocks noGrp="1"/>
          </p:cNvSpPr>
          <p:nvPr>
            <p:ph sz="half" idx="1"/>
          </p:nvPr>
        </p:nvSpPr>
        <p:spPr>
          <a:xfrm>
            <a:off x="683246" y="2383744"/>
            <a:ext cx="5185873" cy="4218269"/>
          </a:xfrm>
        </p:spPr>
        <p:txBody>
          <a:bodyPr anchor="t">
            <a:normAutofit/>
          </a:bodyPr>
          <a:lstStyle/>
          <a:p>
            <a:r>
              <a:rPr lang="en-US" altLang="ja-JP" dirty="0">
                <a:solidFill>
                  <a:schemeClr val="accent1"/>
                </a:solidFill>
              </a:rPr>
              <a:t>V</a:t>
            </a:r>
            <a:r>
              <a:rPr lang="en-US" altLang="ja-JP" dirty="0"/>
              <a:t>olatility</a:t>
            </a:r>
            <a:r>
              <a:rPr lang="ja-JP" altLang="en-US"/>
              <a:t>：変動性</a:t>
            </a:r>
            <a:r>
              <a:rPr lang="en-US" altLang="ja-JP" dirty="0"/>
              <a:t>	</a:t>
            </a:r>
            <a:r>
              <a:rPr lang="ja-JP" altLang="en-US"/>
              <a:t> </a:t>
            </a:r>
            <a:endParaRPr lang="en-US" altLang="ja-JP" dirty="0"/>
          </a:p>
          <a:p>
            <a:pPr marL="242888" lvl="2" indent="0">
              <a:buNone/>
            </a:pPr>
            <a:r>
              <a:rPr lang="ja-JP" altLang="en-US"/>
              <a:t>･･･技術進化，社会変化</a:t>
            </a:r>
          </a:p>
          <a:p>
            <a:r>
              <a:rPr lang="en-US" altLang="ja-JP" dirty="0">
                <a:solidFill>
                  <a:schemeClr val="accent1"/>
                </a:solidFill>
              </a:rPr>
              <a:t>U</a:t>
            </a:r>
            <a:r>
              <a:rPr lang="en-US" altLang="ja-JP" dirty="0"/>
              <a:t>ncertainty</a:t>
            </a:r>
            <a:r>
              <a:rPr lang="ja-JP" altLang="en-US"/>
              <a:t>：不確実性</a:t>
            </a:r>
            <a:r>
              <a:rPr lang="en-US" altLang="ja-JP" dirty="0"/>
              <a:t>	</a:t>
            </a:r>
            <a:r>
              <a:rPr lang="ja-JP" altLang="en-US"/>
              <a:t> </a:t>
            </a:r>
            <a:endParaRPr lang="en-US" altLang="ja-JP" dirty="0"/>
          </a:p>
          <a:p>
            <a:pPr marL="242888" lvl="2" indent="0">
              <a:buNone/>
            </a:pPr>
            <a:r>
              <a:rPr lang="ja-JP" altLang="en-US"/>
              <a:t>･･･高齢化，温暖化，新型コロナ</a:t>
            </a:r>
          </a:p>
          <a:p>
            <a:r>
              <a:rPr lang="en-US" altLang="ja-JP" dirty="0">
                <a:solidFill>
                  <a:schemeClr val="accent1"/>
                </a:solidFill>
              </a:rPr>
              <a:t>C</a:t>
            </a:r>
            <a:r>
              <a:rPr lang="en-US" altLang="ja-JP" dirty="0"/>
              <a:t>omplexity</a:t>
            </a:r>
            <a:r>
              <a:rPr lang="ja-JP" altLang="en-US"/>
              <a:t>：複雑性</a:t>
            </a:r>
            <a:r>
              <a:rPr lang="en-US" altLang="ja-JP" dirty="0"/>
              <a:t>	</a:t>
            </a:r>
            <a:r>
              <a:rPr lang="ja-JP" altLang="en-US"/>
              <a:t> </a:t>
            </a:r>
            <a:endParaRPr lang="en-US" altLang="ja-JP" dirty="0"/>
          </a:p>
          <a:p>
            <a:pPr marL="242888" lvl="2" indent="0">
              <a:buNone/>
            </a:pPr>
            <a:r>
              <a:rPr lang="ja-JP" altLang="en-US"/>
              <a:t>･･･グローバル化，新サービス</a:t>
            </a:r>
          </a:p>
          <a:p>
            <a:r>
              <a:rPr lang="en-US" altLang="ja-JP" dirty="0">
                <a:solidFill>
                  <a:schemeClr val="accent1"/>
                </a:solidFill>
              </a:rPr>
              <a:t>A</a:t>
            </a:r>
            <a:r>
              <a:rPr lang="en-US" altLang="ja-JP" dirty="0"/>
              <a:t>mbiguity</a:t>
            </a:r>
            <a:r>
              <a:rPr lang="ja-JP" altLang="en-US"/>
              <a:t>：曖昧性</a:t>
            </a:r>
            <a:endParaRPr lang="en-US" altLang="ja-JP" dirty="0"/>
          </a:p>
          <a:p>
            <a:pPr marL="242888" lvl="2" indent="0">
              <a:buNone/>
            </a:pPr>
            <a:r>
              <a:rPr lang="ja-JP" altLang="en-US"/>
              <a:t>･･･正しい回答がない</a:t>
            </a:r>
          </a:p>
          <a:p>
            <a:endParaRPr lang="ja-JP" altLang="en-US"/>
          </a:p>
        </p:txBody>
      </p:sp>
      <p:sp>
        <p:nvSpPr>
          <p:cNvPr id="7" name="タイトル 6">
            <a:extLst>
              <a:ext uri="{FF2B5EF4-FFF2-40B4-BE49-F238E27FC236}">
                <a16:creationId xmlns:a16="http://schemas.microsoft.com/office/drawing/2014/main" id="{20474629-2792-7C41-BD2C-0229235DCD36}"/>
              </a:ext>
            </a:extLst>
          </p:cNvPr>
          <p:cNvSpPr>
            <a:spLocks noGrp="1"/>
          </p:cNvSpPr>
          <p:nvPr>
            <p:ph type="title"/>
          </p:nvPr>
        </p:nvSpPr>
        <p:spPr>
          <a:xfrm>
            <a:off x="123462" y="119153"/>
            <a:ext cx="11945077" cy="1626520"/>
          </a:xfrm>
        </p:spPr>
        <p:txBody>
          <a:bodyPr anchor="ctr">
            <a:normAutofit/>
          </a:bodyPr>
          <a:lstStyle/>
          <a:p>
            <a:r>
              <a:rPr lang="ja-JP" altLang="en-US" dirty="0"/>
              <a:t>現代社会：</a:t>
            </a:r>
            <a:r>
              <a:rPr lang="en-US" altLang="ja-JP" dirty="0"/>
              <a:t>VUCA</a:t>
            </a:r>
            <a:r>
              <a:rPr lang="ja-JP" altLang="en-US" dirty="0"/>
              <a:t>時代</a:t>
            </a:r>
          </a:p>
        </p:txBody>
      </p:sp>
      <p:pic>
        <p:nvPicPr>
          <p:cNvPr id="9" name="図 8" descr="ダイアグラム&#10;&#10;自動的に生成された説明">
            <a:extLst>
              <a:ext uri="{FF2B5EF4-FFF2-40B4-BE49-F238E27FC236}">
                <a16:creationId xmlns:a16="http://schemas.microsoft.com/office/drawing/2014/main" id="{8F3BAB87-D5E5-BC4E-A32F-CF51294A17E5}"/>
              </a:ext>
            </a:extLst>
          </p:cNvPr>
          <p:cNvPicPr>
            <a:picLocks noChangeAspect="1"/>
          </p:cNvPicPr>
          <p:nvPr/>
        </p:nvPicPr>
        <p:blipFill>
          <a:blip r:embed="rId3"/>
          <a:stretch>
            <a:fillRect/>
          </a:stretch>
        </p:blipFill>
        <p:spPr>
          <a:xfrm>
            <a:off x="6390617" y="2668280"/>
            <a:ext cx="5194583" cy="3649194"/>
          </a:xfrm>
          <a:prstGeom prst="rect">
            <a:avLst/>
          </a:prstGeom>
          <a:noFill/>
        </p:spPr>
      </p:pic>
    </p:spTree>
    <p:extLst>
      <p:ext uri="{BB962C8B-B14F-4D97-AF65-F5344CB8AC3E}">
        <p14:creationId xmlns:p14="http://schemas.microsoft.com/office/powerpoint/2010/main" val="19311487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ssolve">
                                      <p:cBhvr>
                                        <p:cTn id="7" dur="500"/>
                                        <p:tgtEl>
                                          <p:spTgt spid="4">
                                            <p:txEl>
                                              <p:pRg st="0" end="0"/>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dissolve">
                                      <p:cBhvr>
                                        <p:cTn id="10" dur="500"/>
                                        <p:tgtEl>
                                          <p:spTgt spid="4">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Effect transition="in" filter="dissolve">
                                      <p:cBhvr>
                                        <p:cTn id="15" dur="500"/>
                                        <p:tgtEl>
                                          <p:spTgt spid="4">
                                            <p:txEl>
                                              <p:pRg st="2" end="2"/>
                                            </p:txEl>
                                          </p:spTgt>
                                        </p:tgtEl>
                                      </p:cBhvr>
                                    </p:animEffect>
                                  </p:childTnLst>
                                </p:cTn>
                              </p:par>
                              <p:par>
                                <p:cTn id="16" presetID="9" presetClass="entr" presetSubtype="0" fill="hold" grpId="0" nodeType="withEffect">
                                  <p:stCondLst>
                                    <p:cond delay="0"/>
                                  </p:stCondLst>
                                  <p:childTnLst>
                                    <p:set>
                                      <p:cBhvr>
                                        <p:cTn id="17" dur="1" fill="hold">
                                          <p:stCondLst>
                                            <p:cond delay="0"/>
                                          </p:stCondLst>
                                        </p:cTn>
                                        <p:tgtEl>
                                          <p:spTgt spid="4">
                                            <p:txEl>
                                              <p:pRg st="3" end="3"/>
                                            </p:txEl>
                                          </p:spTgt>
                                        </p:tgtEl>
                                        <p:attrNameLst>
                                          <p:attrName>style.visibility</p:attrName>
                                        </p:attrNameLst>
                                      </p:cBhvr>
                                      <p:to>
                                        <p:strVal val="visible"/>
                                      </p:to>
                                    </p:set>
                                    <p:animEffect transition="in" filter="dissolve">
                                      <p:cBhvr>
                                        <p:cTn id="18" dur="500"/>
                                        <p:tgtEl>
                                          <p:spTgt spid="4">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9" presetClass="entr" presetSubtype="0" fill="hold" grpId="0"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Effect transition="in" filter="dissolve">
                                      <p:cBhvr>
                                        <p:cTn id="23" dur="500"/>
                                        <p:tgtEl>
                                          <p:spTgt spid="4">
                                            <p:txEl>
                                              <p:pRg st="4" end="4"/>
                                            </p:txEl>
                                          </p:spTgt>
                                        </p:tgtEl>
                                      </p:cBhvr>
                                    </p:animEffect>
                                  </p:childTnLst>
                                </p:cTn>
                              </p:par>
                              <p:par>
                                <p:cTn id="24" presetID="9" presetClass="entr" presetSubtype="0" fill="hold" grpId="0" nodeType="withEffect">
                                  <p:stCondLst>
                                    <p:cond delay="0"/>
                                  </p:stCondLst>
                                  <p:childTnLst>
                                    <p:set>
                                      <p:cBhvr>
                                        <p:cTn id="25" dur="1" fill="hold">
                                          <p:stCondLst>
                                            <p:cond delay="0"/>
                                          </p:stCondLst>
                                        </p:cTn>
                                        <p:tgtEl>
                                          <p:spTgt spid="4">
                                            <p:txEl>
                                              <p:pRg st="5" end="5"/>
                                            </p:txEl>
                                          </p:spTgt>
                                        </p:tgtEl>
                                        <p:attrNameLst>
                                          <p:attrName>style.visibility</p:attrName>
                                        </p:attrNameLst>
                                      </p:cBhvr>
                                      <p:to>
                                        <p:strVal val="visible"/>
                                      </p:to>
                                    </p:set>
                                    <p:animEffect transition="in" filter="dissolve">
                                      <p:cBhvr>
                                        <p:cTn id="26" dur="500"/>
                                        <p:tgtEl>
                                          <p:spTgt spid="4">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9" presetClass="entr" presetSubtype="0" fill="hold" grpId="0" nodeType="clickEffect">
                                  <p:stCondLst>
                                    <p:cond delay="0"/>
                                  </p:stCondLst>
                                  <p:childTnLst>
                                    <p:set>
                                      <p:cBhvr>
                                        <p:cTn id="30" dur="1" fill="hold">
                                          <p:stCondLst>
                                            <p:cond delay="0"/>
                                          </p:stCondLst>
                                        </p:cTn>
                                        <p:tgtEl>
                                          <p:spTgt spid="4">
                                            <p:txEl>
                                              <p:pRg st="6" end="6"/>
                                            </p:txEl>
                                          </p:spTgt>
                                        </p:tgtEl>
                                        <p:attrNameLst>
                                          <p:attrName>style.visibility</p:attrName>
                                        </p:attrNameLst>
                                      </p:cBhvr>
                                      <p:to>
                                        <p:strVal val="visible"/>
                                      </p:to>
                                    </p:set>
                                    <p:animEffect transition="in" filter="dissolve">
                                      <p:cBhvr>
                                        <p:cTn id="31" dur="500"/>
                                        <p:tgtEl>
                                          <p:spTgt spid="4">
                                            <p:txEl>
                                              <p:pRg st="6" end="6"/>
                                            </p:txEl>
                                          </p:spTgt>
                                        </p:tgtEl>
                                      </p:cBhvr>
                                    </p:animEffect>
                                  </p:childTnLst>
                                </p:cTn>
                              </p:par>
                              <p:par>
                                <p:cTn id="32" presetID="9" presetClass="entr" presetSubtype="0" fill="hold" grpId="0" nodeType="withEffect">
                                  <p:stCondLst>
                                    <p:cond delay="0"/>
                                  </p:stCondLst>
                                  <p:childTnLst>
                                    <p:set>
                                      <p:cBhvr>
                                        <p:cTn id="33" dur="1" fill="hold">
                                          <p:stCondLst>
                                            <p:cond delay="0"/>
                                          </p:stCondLst>
                                        </p:cTn>
                                        <p:tgtEl>
                                          <p:spTgt spid="4">
                                            <p:txEl>
                                              <p:pRg st="7" end="7"/>
                                            </p:txEl>
                                          </p:spTgt>
                                        </p:tgtEl>
                                        <p:attrNameLst>
                                          <p:attrName>style.visibility</p:attrName>
                                        </p:attrNameLst>
                                      </p:cBhvr>
                                      <p:to>
                                        <p:strVal val="visible"/>
                                      </p:to>
                                    </p:set>
                                    <p:animEffect transition="in" filter="dissolve">
                                      <p:cBhvr>
                                        <p:cTn id="34" dur="50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コンテンツ プレースホルダー 3">
            <a:extLst>
              <a:ext uri="{FF2B5EF4-FFF2-40B4-BE49-F238E27FC236}">
                <a16:creationId xmlns:a16="http://schemas.microsoft.com/office/drawing/2014/main" id="{7234AD62-6924-1D4B-BFC8-A7080333DC2F}"/>
              </a:ext>
            </a:extLst>
          </p:cNvPr>
          <p:cNvSpPr>
            <a:spLocks noGrp="1"/>
          </p:cNvSpPr>
          <p:nvPr>
            <p:ph sz="quarter" idx="13"/>
          </p:nvPr>
        </p:nvSpPr>
        <p:spPr>
          <a:xfrm>
            <a:off x="628851" y="2530548"/>
            <a:ext cx="10904500" cy="4062757"/>
          </a:xfrm>
        </p:spPr>
        <p:txBody>
          <a:bodyPr>
            <a:normAutofit/>
          </a:bodyPr>
          <a:lstStyle/>
          <a:p>
            <a:r>
              <a:rPr lang="ja-JP" altLang="en-US"/>
              <a:t>学び</a:t>
            </a:r>
            <a:r>
              <a:rPr lang="ja-JP" altLang="en-US" dirty="0"/>
              <a:t>の成果が活かせること</a:t>
            </a:r>
            <a:endParaRPr lang="en-US" altLang="ja-JP" dirty="0"/>
          </a:p>
          <a:p>
            <a:r>
              <a:rPr lang="ja-JP" altLang="en-US" dirty="0"/>
              <a:t>すべての人々に教育の機会が提供されること</a:t>
            </a:r>
          </a:p>
          <a:p>
            <a:r>
              <a:rPr lang="ja-JP" altLang="en-US" dirty="0"/>
              <a:t>生涯にわたり学び続けること</a:t>
            </a:r>
          </a:p>
          <a:p>
            <a:endParaRPr lang="ja-JP" altLang="en-US" dirty="0"/>
          </a:p>
        </p:txBody>
      </p:sp>
      <p:sp>
        <p:nvSpPr>
          <p:cNvPr id="7" name="タイトル 6">
            <a:extLst>
              <a:ext uri="{FF2B5EF4-FFF2-40B4-BE49-F238E27FC236}">
                <a16:creationId xmlns:a16="http://schemas.microsoft.com/office/drawing/2014/main" id="{20474629-2792-7C41-BD2C-0229235DCD36}"/>
              </a:ext>
            </a:extLst>
          </p:cNvPr>
          <p:cNvSpPr>
            <a:spLocks noGrp="1"/>
          </p:cNvSpPr>
          <p:nvPr>
            <p:ph type="title"/>
          </p:nvPr>
        </p:nvSpPr>
        <p:spPr/>
        <p:txBody>
          <a:bodyPr/>
          <a:lstStyle/>
          <a:p>
            <a:r>
              <a:rPr lang="en-US" altLang="ja-JP" dirty="0"/>
              <a:t>VUCA</a:t>
            </a:r>
            <a:r>
              <a:rPr lang="ja-JP" altLang="en-US" dirty="0"/>
              <a:t>時代に求められている学び</a:t>
            </a:r>
          </a:p>
        </p:txBody>
      </p:sp>
    </p:spTree>
    <p:extLst>
      <p:ext uri="{BB962C8B-B14F-4D97-AF65-F5344CB8AC3E}">
        <p14:creationId xmlns:p14="http://schemas.microsoft.com/office/powerpoint/2010/main" val="40340896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プレースホルダー 2">
            <a:extLst>
              <a:ext uri="{FF2B5EF4-FFF2-40B4-BE49-F238E27FC236}">
                <a16:creationId xmlns:a16="http://schemas.microsoft.com/office/drawing/2014/main" id="{7DB83A86-C317-B347-AF47-1BCD103E0178}"/>
              </a:ext>
            </a:extLst>
          </p:cNvPr>
          <p:cNvSpPr>
            <a:spLocks noGrp="1"/>
          </p:cNvSpPr>
          <p:nvPr>
            <p:ph sz="quarter" idx="13"/>
          </p:nvPr>
        </p:nvSpPr>
        <p:spPr>
          <a:xfrm>
            <a:off x="628851" y="2271562"/>
            <a:ext cx="10904500" cy="4321744"/>
          </a:xfrm>
        </p:spPr>
        <p:txBody>
          <a:bodyPr>
            <a:normAutofit/>
          </a:bodyPr>
          <a:lstStyle/>
          <a:p>
            <a:r>
              <a:rPr lang="en-US" altLang="ja-JP" dirty="0" err="1"/>
              <a:t>CBE:Competency</a:t>
            </a:r>
            <a:r>
              <a:rPr lang="en-US" altLang="ja-JP" dirty="0"/>
              <a:t> based Education</a:t>
            </a:r>
          </a:p>
          <a:p>
            <a:r>
              <a:rPr lang="ja-JP" altLang="en-US"/>
              <a:t>学びの成果を活かせる教育</a:t>
            </a:r>
            <a:endParaRPr lang="ja-JP" altLang="en-US" dirty="0"/>
          </a:p>
          <a:p>
            <a:r>
              <a:rPr lang="ja-JP" altLang="en-US" dirty="0"/>
              <a:t>特徴</a:t>
            </a:r>
            <a:endParaRPr lang="en-US" altLang="ja-JP" dirty="0"/>
          </a:p>
          <a:p>
            <a:pPr lvl="2"/>
            <a:r>
              <a:rPr lang="ja-JP" altLang="en-US" dirty="0"/>
              <a:t>コンピテンシーの習得（何ができるか）で評価</a:t>
            </a:r>
            <a:endParaRPr lang="en-US" altLang="ja-JP" dirty="0"/>
          </a:p>
          <a:p>
            <a:pPr lvl="3"/>
            <a:r>
              <a:rPr lang="ja-JP" altLang="en-US" dirty="0"/>
              <a:t>学習過程</a:t>
            </a:r>
            <a:r>
              <a:rPr lang="en-US" altLang="ja-JP" dirty="0"/>
              <a:t>(</a:t>
            </a:r>
            <a:r>
              <a:rPr lang="ja-JP" altLang="en-US" dirty="0"/>
              <a:t>時間</a:t>
            </a:r>
            <a:r>
              <a:rPr lang="en-US" altLang="ja-JP" dirty="0"/>
              <a:t>)</a:t>
            </a:r>
            <a:r>
              <a:rPr lang="ja-JP" altLang="en-US" dirty="0"/>
              <a:t>は評価しない</a:t>
            </a:r>
            <a:endParaRPr lang="en-US" altLang="ja-JP" dirty="0"/>
          </a:p>
          <a:p>
            <a:pPr lvl="3"/>
            <a:r>
              <a:rPr lang="ja-JP" altLang="en-US" dirty="0"/>
              <a:t>学習者の目的，能力に合わせて効率的に学習できる</a:t>
            </a:r>
          </a:p>
        </p:txBody>
      </p:sp>
      <p:sp>
        <p:nvSpPr>
          <p:cNvPr id="2" name="タイトル 1">
            <a:extLst>
              <a:ext uri="{FF2B5EF4-FFF2-40B4-BE49-F238E27FC236}">
                <a16:creationId xmlns:a16="http://schemas.microsoft.com/office/drawing/2014/main" id="{82FF68EA-788A-9D43-BFFA-7E82CBAF5DA2}"/>
              </a:ext>
            </a:extLst>
          </p:cNvPr>
          <p:cNvSpPr>
            <a:spLocks noGrp="1"/>
          </p:cNvSpPr>
          <p:nvPr>
            <p:ph type="title"/>
          </p:nvPr>
        </p:nvSpPr>
        <p:spPr>
          <a:xfrm>
            <a:off x="123462" y="119153"/>
            <a:ext cx="11945077" cy="1626520"/>
          </a:xfrm>
        </p:spPr>
        <p:txBody>
          <a:bodyPr/>
          <a:lstStyle/>
          <a:p>
            <a:r>
              <a:rPr lang="ja-JP" altLang="en-US" dirty="0"/>
              <a:t>コンピテンシーに基づく教育</a:t>
            </a:r>
            <a:br>
              <a:rPr lang="ja-JP" altLang="en-US" dirty="0"/>
            </a:br>
            <a:endParaRPr lang="ja-JP" altLang="en-US" dirty="0"/>
          </a:p>
        </p:txBody>
      </p:sp>
    </p:spTree>
    <p:extLst>
      <p:ext uri="{BB962C8B-B14F-4D97-AF65-F5344CB8AC3E}">
        <p14:creationId xmlns:p14="http://schemas.microsoft.com/office/powerpoint/2010/main" val="34113348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dissolv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dissolve">
                                      <p:cBhvr>
                                        <p:cTn id="15" dur="500"/>
                                        <p:tgtEl>
                                          <p:spTgt spid="3">
                                            <p:txEl>
                                              <p:pRg st="2" end="2"/>
                                            </p:txEl>
                                          </p:spTgt>
                                        </p:tgtEl>
                                      </p:cBhvr>
                                    </p:animEffect>
                                  </p:childTnLst>
                                </p:cTn>
                              </p:par>
                              <p:par>
                                <p:cTn id="16" presetID="9"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dissolve">
                                      <p:cBhvr>
                                        <p:cTn id="18" dur="500"/>
                                        <p:tgtEl>
                                          <p:spTgt spid="3">
                                            <p:txEl>
                                              <p:pRg st="3" end="3"/>
                                            </p:txEl>
                                          </p:spTgt>
                                        </p:tgtEl>
                                      </p:cBhvr>
                                    </p:animEffect>
                                  </p:childTnLst>
                                </p:cTn>
                              </p:par>
                              <p:par>
                                <p:cTn id="19" presetID="9"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dissolve">
                                      <p:cBhvr>
                                        <p:cTn id="21" dur="500"/>
                                        <p:tgtEl>
                                          <p:spTgt spid="3">
                                            <p:txEl>
                                              <p:pRg st="4" end="4"/>
                                            </p:txEl>
                                          </p:spTgt>
                                        </p:tgtEl>
                                      </p:cBhvr>
                                    </p:animEffect>
                                  </p:childTnLst>
                                </p:cTn>
                              </p:par>
                              <p:par>
                                <p:cTn id="22" presetID="9" presetClass="entr" presetSubtype="0" fill="hold" grpId="0"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dissolve">
                                      <p:cBhvr>
                                        <p:cTn id="2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吹き出し">
  <a:themeElements>
    <a:clrScheme name="CHiLO">
      <a:dk1>
        <a:srgbClr val="000000"/>
      </a:dk1>
      <a:lt1>
        <a:srgbClr val="FFFFFF"/>
      </a:lt1>
      <a:dk2>
        <a:srgbClr val="EC8638"/>
      </a:dk2>
      <a:lt2>
        <a:srgbClr val="78B61C"/>
      </a:lt2>
      <a:accent1>
        <a:srgbClr val="359DDB"/>
      </a:accent1>
      <a:accent2>
        <a:srgbClr val="EEEEEE"/>
      </a:accent2>
      <a:accent3>
        <a:srgbClr val="7B785F"/>
      </a:accent3>
      <a:accent4>
        <a:srgbClr val="00F900"/>
      </a:accent4>
      <a:accent5>
        <a:srgbClr val="F18939"/>
      </a:accent5>
      <a:accent6>
        <a:srgbClr val="FEFFFF"/>
      </a:accent6>
      <a:hlink>
        <a:srgbClr val="FEFFFF"/>
      </a:hlink>
      <a:folHlink>
        <a:srgbClr val="FEFFFF"/>
      </a:folHlink>
    </a:clrScheme>
    <a:fontScheme name="クォータブル">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クォータブル">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spDef>
      <a:spPr>
        <a:solidFill>
          <a:schemeClr val="accent1">
            <a:lumMod val="40000"/>
            <a:lumOff val="60000"/>
          </a:schemeClr>
        </a:solidFill>
        <a:ln w="19050" cap="sq">
          <a:noFill/>
          <a:headEnd type="none" w="med" len="med"/>
          <a:tailEnd type="none" w="med" len="med"/>
        </a:ln>
      </a:spPr>
      <a:bodyPr rot="0" spcFirstLastPara="0" vertOverflow="overflow" horzOverflow="overflow" vert="horz" wrap="square" lIns="0" tIns="45720" rIns="91440" bIns="45720" numCol="1" spcCol="0" rtlCol="0" fromWordArt="0" anchor="ctr" anchorCtr="0" forceAA="0" compatLnSpc="1">
        <a:prstTxWarp prst="textNoShape">
          <a:avLst/>
        </a:prstTxWarp>
        <a:noAutofit/>
      </a:bodyPr>
      <a:lstStyle>
        <a:defPPr algn="l">
          <a:defRPr kumimoji="1">
            <a:latin typeface="Century Gothic" panose="020B0502020202020204" pitchFamily="34" charset="0"/>
            <a:ea typeface="Hiragino Kaku Gothic Pro W3" panose="020B0300000000000000" pitchFamily="34" charset="-128"/>
          </a:defRPr>
        </a:defPPr>
      </a:lstStyle>
      <a:style>
        <a:lnRef idx="1">
          <a:schemeClr val="accent1"/>
        </a:lnRef>
        <a:fillRef idx="0">
          <a:schemeClr val="accent1"/>
        </a:fillRef>
        <a:effectRef idx="0">
          <a:schemeClr val="accent1"/>
        </a:effectRef>
        <a:fontRef idx="minor">
          <a:schemeClr val="tx1"/>
        </a:fontRef>
      </a:style>
    </a:spDef>
    <a:lnDef>
      <a:spPr>
        <a:ln w="15875" cap="sq">
          <a:solidFill>
            <a:schemeClr val="tx1"/>
          </a:solidFill>
          <a:headEnd type="none"/>
          <a:tailEnd type="none" w="lg" len="lg"/>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吹き出し" id="{989F303E-452B-0147-A0D0-54D5908434F1}" vid="{2346E19E-3373-7C4E-8419-23ECFEEADED9}"/>
    </a:ext>
  </a:extLst>
</a:theme>
</file>

<file path=ppt/theme/theme2.xml><?xml version="1.0" encoding="utf-8"?>
<a:theme xmlns:a="http://schemas.openxmlformats.org/drawingml/2006/main" name="ホワイト">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Yu Gothic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Yu Gothic"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ホワイト">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Yu Gothic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Yu Gothic"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webextensions/_rels/taskpanes.xml.rels><?xml version="1.0" encoding="UTF-8" standalone="yes"?>
<Relationships xmlns="http://schemas.openxmlformats.org/package/2006/relationships"><Relationship Id="rId1" Type="http://schemas.microsoft.com/office/2011/relationships/webextension" Target="webextension1.xml"/></Relationships>
</file>

<file path=ppt/webextensions/taskpanes.xml><?xml version="1.0" encoding="utf-8"?>
<wetp:taskpanes xmlns:wetp="http://schemas.microsoft.com/office/webextensions/taskpanes/2010/11">
  <wetp:taskpane dockstate="right" visibility="0" width="350" row="3">
    <wetp:webextensionref xmlns:r="http://schemas.openxmlformats.org/officeDocument/2006/relationships" r:id="rId1"/>
  </wetp:taskpane>
</wetp:taskpanes>
</file>

<file path=ppt/webextensions/webextension1.xml><?xml version="1.0" encoding="utf-8"?>
<we:webextension xmlns:we="http://schemas.microsoft.com/office/webextensions/webextension/2010/11" id="{DB6BCA4E-FE00-4040-9CFA-D67B92E5CDBC}">
  <we:reference id="a1005b6c-1a90-4275-9d35-1886f4b663bc" version="1.0.0.0" store="\\DESKTOP-U3S0PED\Users\ties-mitsuhashi\Documents\manifest" storeType="Filesystem"/>
  <we:alternateReferences/>
  <we:properties/>
  <we:bindings/>
  <we:snapshot xmlns:r="http://schemas.openxmlformats.org/officeDocument/2006/relationships"/>
</we:webextension>
</file>

<file path=docProps/app.xml><?xml version="1.0" encoding="utf-8"?>
<Properties xmlns="http://schemas.openxmlformats.org/officeDocument/2006/extended-properties" xmlns:vt="http://schemas.openxmlformats.org/officeDocument/2006/docPropsVTypes">
  <Template>吹き出し</Template>
  <TotalTime>85143</TotalTime>
  <Words>1058</Words>
  <Application>Microsoft Office PowerPoint</Application>
  <PresentationFormat>ワイド画面</PresentationFormat>
  <Paragraphs>102</Paragraphs>
  <Slides>4</Slides>
  <Notes>4</Notes>
  <HiddenSlides>0</HiddenSlides>
  <MMClips>0</MMClips>
  <ScaleCrop>false</ScaleCrop>
  <HeadingPairs>
    <vt:vector size="6" baseType="variant">
      <vt:variant>
        <vt:lpstr>使用されているフォント</vt:lpstr>
      </vt:variant>
      <vt:variant>
        <vt:i4>13</vt:i4>
      </vt:variant>
      <vt:variant>
        <vt:lpstr>テーマ</vt:lpstr>
      </vt:variant>
      <vt:variant>
        <vt:i4>1</vt:i4>
      </vt:variant>
      <vt:variant>
        <vt:lpstr>スライド タイトル</vt:lpstr>
      </vt:variant>
      <vt:variant>
        <vt:i4>4</vt:i4>
      </vt:variant>
    </vt:vector>
  </HeadingPairs>
  <TitlesOfParts>
    <vt:vector size="18" baseType="lpstr">
      <vt:lpstr>Hiragino Kaku Gothic StdN W8</vt:lpstr>
      <vt:lpstr>Hiragino Sans W6</vt:lpstr>
      <vt:lpstr>Meiryo UI</vt:lpstr>
      <vt:lpstr>Monaco</vt:lpstr>
      <vt:lpstr>システムフォント（レギュラー）</vt:lpstr>
      <vt:lpstr>Meiryo</vt:lpstr>
      <vt:lpstr>Yu Gothic</vt:lpstr>
      <vt:lpstr>Arial</vt:lpstr>
      <vt:lpstr>Century Gothic</vt:lpstr>
      <vt:lpstr>Consolas</vt:lpstr>
      <vt:lpstr>Wingdings</vt:lpstr>
      <vt:lpstr>Wingdings 2</vt:lpstr>
      <vt:lpstr>Work Sans</vt:lpstr>
      <vt:lpstr>吹き出し</vt:lpstr>
      <vt:lpstr>オープンオンライン教育を活用した コンピテンシーに基づく教育</vt:lpstr>
      <vt:lpstr>現代社会：VUCA時代</vt:lpstr>
      <vt:lpstr>VUCA時代に求められている学び</vt:lpstr>
      <vt:lpstr>コンピテンシーに基づく教育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EdTech最新情報</dc:title>
  <dc:creator>Microsoft Office ユーザー</dc:creator>
  <cp:lastModifiedBy>三橋 正隆</cp:lastModifiedBy>
  <cp:revision>2432</cp:revision>
  <cp:lastPrinted>2021-03-13T08:16:09Z</cp:lastPrinted>
  <dcterms:created xsi:type="dcterms:W3CDTF">2017-02-16T03:19:58Z</dcterms:created>
  <dcterms:modified xsi:type="dcterms:W3CDTF">2021-09-15T06:57:52Z</dcterms:modified>
</cp:coreProperties>
</file>